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Layouts/slideLayout39.xml" ContentType="application/vnd.openxmlformats-officedocument.presentationml.slideLayout+xml"/>
  <Override PartName="/ppt/theme/theme5.xml" ContentType="application/vnd.openxmlformats-officedocument.theme+xml"/>
  <Override PartName="/ppt/slideLayouts/slideLayout57.xml" ContentType="application/vnd.openxmlformats-officedocument.presentationml.slideLayout+xml"/>
  <Override PartName="/ppt/notesSlides/notesSlide2.xml" ContentType="application/vnd.openxmlformats-officedocument.presentationml.notes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53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Masters/slideMaster6.xml" ContentType="application/vnd.openxmlformats-officedocument.presentationml.slideMaster+xml"/>
  <Override PartName="/ppt/diagrams/layout1.xml" ContentType="application/vnd.openxmlformats-officedocument.drawingml.diagramLayout+xml"/>
  <Override PartName="/ppt/slideMasters/slideMaster4.xml" ContentType="application/vnd.openxmlformats-officedocument.presentationml.slideMaster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theme/theme6.xml" ContentType="application/vnd.openxmlformats-officedocument.theme+xml"/>
  <Override PartName="/ppt/notesSlides/notesSlide5.xml" ContentType="application/vnd.openxmlformats-officedocument.presentationml.notesSlide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8.xml" ContentType="application/vnd.openxmlformats-officedocument.presentationml.slideLayout+xml"/>
  <Override PartName="/ppt/theme/theme4.xml" ContentType="application/vnd.openxmlformats-officedocument.theme+xml"/>
  <Override PartName="/ppt/slideLayouts/slideLayout49.xml" ContentType="application/vnd.openxmlformats-officedocument.presentationml.slideLayout+xml"/>
  <Override PartName="/ppt/slideLayouts/slideLayout5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Default Extension="bin" ContentType="application/vnd.openxmlformats-officedocument.oleObject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65.xml" ContentType="application/vnd.openxmlformats-officedocument.presentationml.slideLayout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slideLayouts/slideLayout25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63.xml" ContentType="application/vnd.openxmlformats-officedocument.presentationml.slideLayout+xml"/>
  <Override PartName="/ppt/diagrams/quickStyle1.xml" ContentType="application/vnd.openxmlformats-officedocument.drawingml.diagramStyle+xml"/>
  <Default Extension="emf" ContentType="image/x-emf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6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50.xml" ContentType="application/vnd.openxmlformats-officedocument.presentationml.slideLayout+xml"/>
  <Default Extension="wdp" ContentType="image/vnd.ms-photo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Masters/slideMaster5.xml" ContentType="application/vnd.openxmlformats-officedocument.presentationml.slideMaster+xml"/>
  <Override PartName="/ppt/slides/slide8.xml" ContentType="application/vnd.openxmlformats-officedocument.presentationml.slide+xml"/>
  <Override PartName="/ppt/slideLayouts/slideLayout59.xml" ContentType="application/vnd.openxmlformats-officedocument.presentationml.slideLayout+xml"/>
  <Override PartName="/ppt/theme/theme7.xml" ContentType="application/vnd.openxmlformats-officedocument.theme+xml"/>
  <Override PartName="/ppt/diagrams/data1.xml" ContentType="application/vnd.openxmlformats-officedocument.drawingml.diagramData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66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37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62.xml" ContentType="application/vnd.openxmlformats-officedocument.presentationml.slideLayout+xml"/>
  <Default Extension="wmf" ContentType="image/x-wmf"/>
  <Default Extension="rels" ContentType="application/vnd.openxmlformats-package.relationships+xml"/>
  <Override PartName="/ppt/slides/slide23.xml" ContentType="application/vnd.openxmlformats-officedocument.presentationml.slide+xml"/>
  <Override PartName="/ppt/slideLayouts/slideLayout2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s/slide12.xml" ContentType="application/vnd.openxmlformats-officedocument.presentationml.slide+xml"/>
  <Override PartName="/ppt/slideLayouts/slideLayout11.xml" ContentType="application/vnd.openxmlformats-officedocument.presentationml.slideLayout+xml"/>
  <Override PartName="/ppt/slideLayouts/slideLayout40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  <p:sldMasterId id="2147483684" r:id="rId4"/>
    <p:sldMasterId id="2147483696" r:id="rId5"/>
    <p:sldMasterId id="2147483708" r:id="rId6"/>
  </p:sldMasterIdLst>
  <p:notesMasterIdLst>
    <p:notesMasterId r:id="rId33"/>
  </p:notesMasterIdLst>
  <p:sldIdLst>
    <p:sldId id="274" r:id="rId7"/>
    <p:sldId id="256" r:id="rId8"/>
    <p:sldId id="264" r:id="rId9"/>
    <p:sldId id="275" r:id="rId10"/>
    <p:sldId id="276" r:id="rId11"/>
    <p:sldId id="277" r:id="rId12"/>
    <p:sldId id="278" r:id="rId13"/>
    <p:sldId id="279" r:id="rId14"/>
    <p:sldId id="263" r:id="rId15"/>
    <p:sldId id="266" r:id="rId16"/>
    <p:sldId id="296" r:id="rId17"/>
    <p:sldId id="297" r:id="rId18"/>
    <p:sldId id="285" r:id="rId19"/>
    <p:sldId id="286" r:id="rId20"/>
    <p:sldId id="288" r:id="rId21"/>
    <p:sldId id="307" r:id="rId22"/>
    <p:sldId id="308" r:id="rId23"/>
    <p:sldId id="309" r:id="rId24"/>
    <p:sldId id="316" r:id="rId25"/>
    <p:sldId id="317" r:id="rId26"/>
    <p:sldId id="318" r:id="rId27"/>
    <p:sldId id="319" r:id="rId28"/>
    <p:sldId id="320" r:id="rId29"/>
    <p:sldId id="295" r:id="rId30"/>
    <p:sldId id="305" r:id="rId31"/>
    <p:sldId id="306" r:id="rId32"/>
  </p:sldIdLst>
  <p:sldSz cx="9144000" cy="6858000" type="screen4x3"/>
  <p:notesSz cx="6858000" cy="9144000"/>
  <p:defaultTextStyle>
    <a:defPPr>
      <a:defRPr lang="vi-V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1330" y="-7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2.xml"/><Relationship Id="rId13" Type="http://schemas.openxmlformats.org/officeDocument/2006/relationships/slide" Target="slides/slide7.xml"/><Relationship Id="rId18" Type="http://schemas.openxmlformats.org/officeDocument/2006/relationships/slide" Target="slides/slide12.xml"/><Relationship Id="rId26" Type="http://schemas.openxmlformats.org/officeDocument/2006/relationships/slide" Target="slides/slide20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5.xml"/><Relationship Id="rId34" Type="http://schemas.openxmlformats.org/officeDocument/2006/relationships/presProps" Target="presProps.xml"/><Relationship Id="rId7" Type="http://schemas.openxmlformats.org/officeDocument/2006/relationships/slide" Target="slides/slide1.xml"/><Relationship Id="rId12" Type="http://schemas.openxmlformats.org/officeDocument/2006/relationships/slide" Target="slides/slide6.xml"/><Relationship Id="rId17" Type="http://schemas.openxmlformats.org/officeDocument/2006/relationships/slide" Target="slides/slide11.xml"/><Relationship Id="rId25" Type="http://schemas.openxmlformats.org/officeDocument/2006/relationships/slide" Target="slides/slide19.xml"/><Relationship Id="rId33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0.xml"/><Relationship Id="rId20" Type="http://schemas.openxmlformats.org/officeDocument/2006/relationships/slide" Target="slides/slide14.xml"/><Relationship Id="rId29" Type="http://schemas.openxmlformats.org/officeDocument/2006/relationships/slide" Target="slides/slide23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5.xml"/><Relationship Id="rId24" Type="http://schemas.openxmlformats.org/officeDocument/2006/relationships/slide" Target="slides/slide18.xml"/><Relationship Id="rId32" Type="http://schemas.openxmlformats.org/officeDocument/2006/relationships/slide" Target="slides/slide26.xml"/><Relationship Id="rId37" Type="http://schemas.openxmlformats.org/officeDocument/2006/relationships/tableStyles" Target="tableStyles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9.xml"/><Relationship Id="rId23" Type="http://schemas.openxmlformats.org/officeDocument/2006/relationships/slide" Target="slides/slide17.xml"/><Relationship Id="rId28" Type="http://schemas.openxmlformats.org/officeDocument/2006/relationships/slide" Target="slides/slide22.xml"/><Relationship Id="rId36" Type="http://schemas.openxmlformats.org/officeDocument/2006/relationships/theme" Target="theme/theme1.xml"/><Relationship Id="rId10" Type="http://schemas.openxmlformats.org/officeDocument/2006/relationships/slide" Target="slides/slide4.xml"/><Relationship Id="rId19" Type="http://schemas.openxmlformats.org/officeDocument/2006/relationships/slide" Target="slides/slide13.xml"/><Relationship Id="rId31" Type="http://schemas.openxmlformats.org/officeDocument/2006/relationships/slide" Target="slides/slide25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3.xml"/><Relationship Id="rId14" Type="http://schemas.openxmlformats.org/officeDocument/2006/relationships/slide" Target="slides/slide8.xml"/><Relationship Id="rId22" Type="http://schemas.openxmlformats.org/officeDocument/2006/relationships/slide" Target="slides/slide16.xml"/><Relationship Id="rId27" Type="http://schemas.openxmlformats.org/officeDocument/2006/relationships/slide" Target="slides/slide21.xml"/><Relationship Id="rId30" Type="http://schemas.openxmlformats.org/officeDocument/2006/relationships/slide" Target="slides/slide24.xml"/><Relationship Id="rId35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63A050A-58F5-4649-B387-9AE24ABBA6CD}" type="doc">
      <dgm:prSet loTypeId="urn:microsoft.com/office/officeart/2005/8/layout/default#1" loCatId="list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46751E6A-86D4-43C8-9559-6F227E1E89F5}">
      <dgm:prSet phldrT="[Text]" custT="1"/>
      <dgm:spPr>
        <a:ln>
          <a:noFill/>
        </a:ln>
        <a:effectLst>
          <a:outerShdw blurRad="190500" dist="228600" dir="2700000" algn="ctr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gm:spPr>
      <dgm:t>
        <a:bodyPr/>
        <a:lstStyle/>
        <a:p>
          <a:r>
            <a:rPr lang="en-US" sz="4800" b="1" smtClean="0">
              <a:solidFill>
                <a:srgbClr val="FF0000"/>
              </a:solidFill>
              <a:latin typeface="VNI-Times" pitchFamily="2" charset="0"/>
            </a:rPr>
            <a:t>ÑIEÄN TÖÛ </a:t>
          </a:r>
          <a:r>
            <a:rPr lang="en-US" sz="4800" b="1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rPr>
            <a:t>CÔNG SUẤT</a:t>
          </a:r>
          <a:endParaRPr lang="en-US" sz="4800" b="1" dirty="0">
            <a:solidFill>
              <a:srgbClr val="FF0000"/>
            </a:solidFill>
            <a:latin typeface="VNI-Times" pitchFamily="2" charset="0"/>
          </a:endParaRPr>
        </a:p>
      </dgm:t>
    </dgm:pt>
    <dgm:pt modelId="{EFA9B2D6-15A0-4216-B5B3-298850C73760}" type="parTrans" cxnId="{CEFEA8A7-2B5C-4CB8-9D2C-8E2A425065BD}">
      <dgm:prSet/>
      <dgm:spPr/>
      <dgm:t>
        <a:bodyPr/>
        <a:lstStyle/>
        <a:p>
          <a:endParaRPr lang="en-US"/>
        </a:p>
      </dgm:t>
    </dgm:pt>
    <dgm:pt modelId="{080B54CD-4D32-462C-A1AF-6FC6BAEE7379}" type="sibTrans" cxnId="{CEFEA8A7-2B5C-4CB8-9D2C-8E2A425065BD}">
      <dgm:prSet/>
      <dgm:spPr/>
      <dgm:t>
        <a:bodyPr/>
        <a:lstStyle/>
        <a:p>
          <a:endParaRPr lang="en-US"/>
        </a:p>
      </dgm:t>
    </dgm:pt>
    <dgm:pt modelId="{F9D33CB6-2574-40F1-8BC1-BEB3CD127F75}" type="pres">
      <dgm:prSet presAssocID="{263A050A-58F5-4649-B387-9AE24ABBA6CD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15401ABF-56DF-4D55-A618-E87133E74D5A}" type="pres">
      <dgm:prSet presAssocID="{46751E6A-86D4-43C8-9559-6F227E1E89F5}" presName="node" presStyleLbl="node1" presStyleIdx="0" presStyleCnt="1" custScaleX="330323" custLinFactNeighborX="-3609" custLinFactNeighborY="-13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1CC98861-4915-439F-9F3F-329477CBFD12}" type="presOf" srcId="{263A050A-58F5-4649-B387-9AE24ABBA6CD}" destId="{F9D33CB6-2574-40F1-8BC1-BEB3CD127F75}" srcOrd="0" destOrd="0" presId="urn:microsoft.com/office/officeart/2005/8/layout/default#1"/>
    <dgm:cxn modelId="{0AB6D905-7CAD-4F3D-AB7A-757DBE42E2E7}" type="presOf" srcId="{46751E6A-86D4-43C8-9559-6F227E1E89F5}" destId="{15401ABF-56DF-4D55-A618-E87133E74D5A}" srcOrd="0" destOrd="0" presId="urn:microsoft.com/office/officeart/2005/8/layout/default#1"/>
    <dgm:cxn modelId="{CEFEA8A7-2B5C-4CB8-9D2C-8E2A425065BD}" srcId="{263A050A-58F5-4649-B387-9AE24ABBA6CD}" destId="{46751E6A-86D4-43C8-9559-6F227E1E89F5}" srcOrd="0" destOrd="0" parTransId="{EFA9B2D6-15A0-4216-B5B3-298850C73760}" sibTransId="{080B54CD-4D32-462C-A1AF-6FC6BAEE7379}"/>
    <dgm:cxn modelId="{4CFB9B2D-9D4D-44A4-89F3-5C5CDABA45C4}" type="presParOf" srcId="{F9D33CB6-2574-40F1-8BC1-BEB3CD127F75}" destId="{15401ABF-56DF-4D55-A618-E87133E74D5A}" srcOrd="0" destOrd="0" presId="urn:microsoft.com/office/officeart/2005/8/layout/default#1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5401ABF-56DF-4D55-A618-E87133E74D5A}">
      <dsp:nvSpPr>
        <dsp:cNvPr id="0" name=""/>
        <dsp:cNvSpPr/>
      </dsp:nvSpPr>
      <dsp:spPr>
        <a:xfrm>
          <a:off x="500892" y="0"/>
          <a:ext cx="7548701" cy="1371149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190500" dist="228600" dir="2700000" algn="ctr" rotWithShape="0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82880" tIns="182880" rIns="182880" bIns="182880" numCol="1" spcCol="1270" anchor="ctr" anchorCtr="0">
          <a:noAutofit/>
        </a:bodyPr>
        <a:lstStyle/>
        <a:p>
          <a:pPr lvl="0" algn="ctr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800" b="1" kern="1200" smtClean="0">
              <a:solidFill>
                <a:srgbClr val="FF0000"/>
              </a:solidFill>
              <a:latin typeface="VNI-Times" pitchFamily="2" charset="0"/>
            </a:rPr>
            <a:t>ÑIEÄN TÖÛ </a:t>
          </a:r>
          <a:r>
            <a:rPr lang="en-US" sz="4800" b="1" kern="120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rPr>
            <a:t>CÔNG SUẤT</a:t>
          </a:r>
          <a:endParaRPr lang="en-US" sz="4800" b="1" kern="1200" dirty="0">
            <a:solidFill>
              <a:srgbClr val="FF0000"/>
            </a:solidFill>
            <a:latin typeface="VNI-Times" pitchFamily="2" charset="0"/>
          </a:endParaRPr>
        </a:p>
      </dsp:txBody>
      <dsp:txXfrm>
        <a:off x="500892" y="0"/>
        <a:ext cx="7548701" cy="137114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default#1">
  <dgm:title val=""/>
  <dgm:desc val=""/>
  <dgm:catLst>
    <dgm:cat type="list" pri="1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emf"/></Relationships>
</file>

<file path=ppt/drawings/_rels/vmlDrawing3.vml.rels><?xml version="1.0" encoding="UTF-8" standalone="yes"?>
<Relationships xmlns="http://schemas.openxmlformats.org/package/2006/relationships"><Relationship Id="rId8" Type="http://schemas.openxmlformats.org/officeDocument/2006/relationships/image" Target="../media/image31.wmf"/><Relationship Id="rId13" Type="http://schemas.openxmlformats.org/officeDocument/2006/relationships/image" Target="../media/image36.wmf"/><Relationship Id="rId3" Type="http://schemas.openxmlformats.org/officeDocument/2006/relationships/image" Target="../media/image26.wmf"/><Relationship Id="rId7" Type="http://schemas.openxmlformats.org/officeDocument/2006/relationships/image" Target="../media/image30.wmf"/><Relationship Id="rId12" Type="http://schemas.openxmlformats.org/officeDocument/2006/relationships/image" Target="../media/image35.wmf"/><Relationship Id="rId2" Type="http://schemas.openxmlformats.org/officeDocument/2006/relationships/image" Target="../media/image25.wmf"/><Relationship Id="rId1" Type="http://schemas.openxmlformats.org/officeDocument/2006/relationships/image" Target="../media/image24.wmf"/><Relationship Id="rId6" Type="http://schemas.openxmlformats.org/officeDocument/2006/relationships/image" Target="../media/image29.wmf"/><Relationship Id="rId11" Type="http://schemas.openxmlformats.org/officeDocument/2006/relationships/image" Target="../media/image34.wmf"/><Relationship Id="rId5" Type="http://schemas.openxmlformats.org/officeDocument/2006/relationships/image" Target="../media/image28.wmf"/><Relationship Id="rId15" Type="http://schemas.openxmlformats.org/officeDocument/2006/relationships/image" Target="../media/image38.wmf"/><Relationship Id="rId10" Type="http://schemas.openxmlformats.org/officeDocument/2006/relationships/image" Target="../media/image33.wmf"/><Relationship Id="rId4" Type="http://schemas.openxmlformats.org/officeDocument/2006/relationships/image" Target="../media/image27.wmf"/><Relationship Id="rId9" Type="http://schemas.openxmlformats.org/officeDocument/2006/relationships/image" Target="../media/image32.wmf"/><Relationship Id="rId14" Type="http://schemas.openxmlformats.org/officeDocument/2006/relationships/image" Target="../media/image37.wmf"/></Relationships>
</file>

<file path=ppt/drawings/_rels/vmlDrawing4.vml.rels><?xml version="1.0" encoding="UTF-8" standalone="yes"?>
<Relationships xmlns="http://schemas.openxmlformats.org/package/2006/relationships"><Relationship Id="rId8" Type="http://schemas.openxmlformats.org/officeDocument/2006/relationships/image" Target="../media/image31.wmf"/><Relationship Id="rId13" Type="http://schemas.openxmlformats.org/officeDocument/2006/relationships/image" Target="../media/image36.wmf"/><Relationship Id="rId3" Type="http://schemas.openxmlformats.org/officeDocument/2006/relationships/image" Target="../media/image26.wmf"/><Relationship Id="rId7" Type="http://schemas.openxmlformats.org/officeDocument/2006/relationships/image" Target="../media/image30.wmf"/><Relationship Id="rId12" Type="http://schemas.openxmlformats.org/officeDocument/2006/relationships/image" Target="../media/image35.wmf"/><Relationship Id="rId2" Type="http://schemas.openxmlformats.org/officeDocument/2006/relationships/image" Target="../media/image25.wmf"/><Relationship Id="rId1" Type="http://schemas.openxmlformats.org/officeDocument/2006/relationships/image" Target="../media/image24.wmf"/><Relationship Id="rId6" Type="http://schemas.openxmlformats.org/officeDocument/2006/relationships/image" Target="../media/image29.wmf"/><Relationship Id="rId11" Type="http://schemas.openxmlformats.org/officeDocument/2006/relationships/image" Target="../media/image34.wmf"/><Relationship Id="rId5" Type="http://schemas.openxmlformats.org/officeDocument/2006/relationships/image" Target="../media/image28.wmf"/><Relationship Id="rId15" Type="http://schemas.openxmlformats.org/officeDocument/2006/relationships/image" Target="../media/image39.wmf"/><Relationship Id="rId10" Type="http://schemas.openxmlformats.org/officeDocument/2006/relationships/image" Target="../media/image33.wmf"/><Relationship Id="rId4" Type="http://schemas.openxmlformats.org/officeDocument/2006/relationships/image" Target="../media/image27.wmf"/><Relationship Id="rId9" Type="http://schemas.openxmlformats.org/officeDocument/2006/relationships/image" Target="../media/image32.wmf"/><Relationship Id="rId14" Type="http://schemas.openxmlformats.org/officeDocument/2006/relationships/image" Target="../media/image38.wmf"/></Relationships>
</file>

<file path=ppt/drawings/_rels/vmlDrawing5.vml.rels><?xml version="1.0" encoding="UTF-8" standalone="yes"?>
<Relationships xmlns="http://schemas.openxmlformats.org/package/2006/relationships"><Relationship Id="rId8" Type="http://schemas.openxmlformats.org/officeDocument/2006/relationships/image" Target="../media/image31.wmf"/><Relationship Id="rId13" Type="http://schemas.openxmlformats.org/officeDocument/2006/relationships/image" Target="../media/image36.wmf"/><Relationship Id="rId3" Type="http://schemas.openxmlformats.org/officeDocument/2006/relationships/image" Target="../media/image26.wmf"/><Relationship Id="rId7" Type="http://schemas.openxmlformats.org/officeDocument/2006/relationships/image" Target="../media/image30.wmf"/><Relationship Id="rId12" Type="http://schemas.openxmlformats.org/officeDocument/2006/relationships/image" Target="../media/image35.wmf"/><Relationship Id="rId2" Type="http://schemas.openxmlformats.org/officeDocument/2006/relationships/image" Target="../media/image25.wmf"/><Relationship Id="rId16" Type="http://schemas.openxmlformats.org/officeDocument/2006/relationships/image" Target="../media/image42.wmf"/><Relationship Id="rId1" Type="http://schemas.openxmlformats.org/officeDocument/2006/relationships/image" Target="../media/image24.wmf"/><Relationship Id="rId6" Type="http://schemas.openxmlformats.org/officeDocument/2006/relationships/image" Target="../media/image29.wmf"/><Relationship Id="rId11" Type="http://schemas.openxmlformats.org/officeDocument/2006/relationships/image" Target="../media/image34.wmf"/><Relationship Id="rId5" Type="http://schemas.openxmlformats.org/officeDocument/2006/relationships/image" Target="../media/image28.wmf"/><Relationship Id="rId15" Type="http://schemas.openxmlformats.org/officeDocument/2006/relationships/image" Target="../media/image41.wmf"/><Relationship Id="rId10" Type="http://schemas.openxmlformats.org/officeDocument/2006/relationships/image" Target="../media/image33.wmf"/><Relationship Id="rId4" Type="http://schemas.openxmlformats.org/officeDocument/2006/relationships/image" Target="../media/image27.wmf"/><Relationship Id="rId9" Type="http://schemas.openxmlformats.org/officeDocument/2006/relationships/image" Target="../media/image32.wmf"/><Relationship Id="rId14" Type="http://schemas.openxmlformats.org/officeDocument/2006/relationships/image" Target="../media/image40.wmf"/></Relationships>
</file>

<file path=ppt/drawings/_rels/vmlDrawing6.vml.rels><?xml version="1.0" encoding="UTF-8" standalone="yes"?>
<Relationships xmlns="http://schemas.openxmlformats.org/package/2006/relationships"><Relationship Id="rId8" Type="http://schemas.openxmlformats.org/officeDocument/2006/relationships/image" Target="../media/image31.wmf"/><Relationship Id="rId13" Type="http://schemas.openxmlformats.org/officeDocument/2006/relationships/image" Target="../media/image36.wmf"/><Relationship Id="rId3" Type="http://schemas.openxmlformats.org/officeDocument/2006/relationships/image" Target="../media/image26.wmf"/><Relationship Id="rId7" Type="http://schemas.openxmlformats.org/officeDocument/2006/relationships/image" Target="../media/image30.wmf"/><Relationship Id="rId12" Type="http://schemas.openxmlformats.org/officeDocument/2006/relationships/image" Target="../media/image35.wmf"/><Relationship Id="rId2" Type="http://schemas.openxmlformats.org/officeDocument/2006/relationships/image" Target="../media/image25.wmf"/><Relationship Id="rId16" Type="http://schemas.openxmlformats.org/officeDocument/2006/relationships/image" Target="../media/image42.wmf"/><Relationship Id="rId1" Type="http://schemas.openxmlformats.org/officeDocument/2006/relationships/image" Target="../media/image24.wmf"/><Relationship Id="rId6" Type="http://schemas.openxmlformats.org/officeDocument/2006/relationships/image" Target="../media/image29.wmf"/><Relationship Id="rId11" Type="http://schemas.openxmlformats.org/officeDocument/2006/relationships/image" Target="../media/image34.wmf"/><Relationship Id="rId5" Type="http://schemas.openxmlformats.org/officeDocument/2006/relationships/image" Target="../media/image28.wmf"/><Relationship Id="rId15" Type="http://schemas.openxmlformats.org/officeDocument/2006/relationships/image" Target="../media/image41.wmf"/><Relationship Id="rId10" Type="http://schemas.openxmlformats.org/officeDocument/2006/relationships/image" Target="../media/image33.wmf"/><Relationship Id="rId4" Type="http://schemas.openxmlformats.org/officeDocument/2006/relationships/image" Target="../media/image27.wmf"/><Relationship Id="rId9" Type="http://schemas.openxmlformats.org/officeDocument/2006/relationships/image" Target="../media/image32.wmf"/><Relationship Id="rId14" Type="http://schemas.openxmlformats.org/officeDocument/2006/relationships/image" Target="../media/image40.wmf"/></Relationships>
</file>

<file path=ppt/drawings/_rels/vmlDrawing7.vml.rels><?xml version="1.0" encoding="UTF-8" standalone="yes"?>
<Relationships xmlns="http://schemas.openxmlformats.org/package/2006/relationships"><Relationship Id="rId8" Type="http://schemas.openxmlformats.org/officeDocument/2006/relationships/image" Target="../media/image31.wmf"/><Relationship Id="rId13" Type="http://schemas.openxmlformats.org/officeDocument/2006/relationships/image" Target="../media/image36.wmf"/><Relationship Id="rId3" Type="http://schemas.openxmlformats.org/officeDocument/2006/relationships/image" Target="../media/image26.wmf"/><Relationship Id="rId7" Type="http://schemas.openxmlformats.org/officeDocument/2006/relationships/image" Target="../media/image30.wmf"/><Relationship Id="rId12" Type="http://schemas.openxmlformats.org/officeDocument/2006/relationships/image" Target="../media/image35.wmf"/><Relationship Id="rId2" Type="http://schemas.openxmlformats.org/officeDocument/2006/relationships/image" Target="../media/image25.wmf"/><Relationship Id="rId16" Type="http://schemas.openxmlformats.org/officeDocument/2006/relationships/image" Target="../media/image42.wmf"/><Relationship Id="rId1" Type="http://schemas.openxmlformats.org/officeDocument/2006/relationships/image" Target="../media/image24.wmf"/><Relationship Id="rId6" Type="http://schemas.openxmlformats.org/officeDocument/2006/relationships/image" Target="../media/image29.wmf"/><Relationship Id="rId11" Type="http://schemas.openxmlformats.org/officeDocument/2006/relationships/image" Target="../media/image34.wmf"/><Relationship Id="rId5" Type="http://schemas.openxmlformats.org/officeDocument/2006/relationships/image" Target="../media/image28.wmf"/><Relationship Id="rId15" Type="http://schemas.openxmlformats.org/officeDocument/2006/relationships/image" Target="../media/image41.wmf"/><Relationship Id="rId10" Type="http://schemas.openxmlformats.org/officeDocument/2006/relationships/image" Target="../media/image33.wmf"/><Relationship Id="rId4" Type="http://schemas.openxmlformats.org/officeDocument/2006/relationships/image" Target="../media/image27.wmf"/><Relationship Id="rId9" Type="http://schemas.openxmlformats.org/officeDocument/2006/relationships/image" Target="../media/image32.wmf"/><Relationship Id="rId14" Type="http://schemas.openxmlformats.org/officeDocument/2006/relationships/image" Target="../media/image40.wmf"/></Relationships>
</file>

<file path=ppt/drawings/_rels/vmlDrawing8.vml.rels><?xml version="1.0" encoding="UTF-8" standalone="yes"?>
<Relationships xmlns="http://schemas.openxmlformats.org/package/2006/relationships"><Relationship Id="rId3" Type="http://schemas.openxmlformats.org/officeDocument/2006/relationships/image" Target="../media/image45.wmf"/><Relationship Id="rId2" Type="http://schemas.openxmlformats.org/officeDocument/2006/relationships/image" Target="../media/image44.wmf"/><Relationship Id="rId1" Type="http://schemas.openxmlformats.org/officeDocument/2006/relationships/image" Target="../media/image43.wmf"/></Relationships>
</file>

<file path=ppt/drawings/_rels/vmlDrawing9.vml.rels><?xml version="1.0" encoding="UTF-8" standalone="yes"?>
<Relationships xmlns="http://schemas.openxmlformats.org/package/2006/relationships"><Relationship Id="rId3" Type="http://schemas.openxmlformats.org/officeDocument/2006/relationships/image" Target="../media/image48.wmf"/><Relationship Id="rId2" Type="http://schemas.openxmlformats.org/officeDocument/2006/relationships/image" Target="../media/image47.wmf"/><Relationship Id="rId1" Type="http://schemas.openxmlformats.org/officeDocument/2006/relationships/image" Target="../media/image46.wmf"/></Relationships>
</file>

<file path=ppt/drawings/_rels/vmlDrawing10.vml.rels><?xml version="1.0" encoding="UTF-8" standalone="yes"?>
<Relationships xmlns="http://schemas.openxmlformats.org/package/2006/relationships"><Relationship Id="rId8" Type="http://schemas.openxmlformats.org/officeDocument/2006/relationships/image" Target="../media/image31.wmf"/><Relationship Id="rId13" Type="http://schemas.openxmlformats.org/officeDocument/2006/relationships/image" Target="../media/image36.wmf"/><Relationship Id="rId3" Type="http://schemas.openxmlformats.org/officeDocument/2006/relationships/image" Target="../media/image26.wmf"/><Relationship Id="rId7" Type="http://schemas.openxmlformats.org/officeDocument/2006/relationships/image" Target="../media/image30.wmf"/><Relationship Id="rId12" Type="http://schemas.openxmlformats.org/officeDocument/2006/relationships/image" Target="../media/image35.wmf"/><Relationship Id="rId2" Type="http://schemas.openxmlformats.org/officeDocument/2006/relationships/image" Target="../media/image25.wmf"/><Relationship Id="rId1" Type="http://schemas.openxmlformats.org/officeDocument/2006/relationships/image" Target="../media/image24.wmf"/><Relationship Id="rId6" Type="http://schemas.openxmlformats.org/officeDocument/2006/relationships/image" Target="../media/image29.wmf"/><Relationship Id="rId11" Type="http://schemas.openxmlformats.org/officeDocument/2006/relationships/image" Target="../media/image34.wmf"/><Relationship Id="rId5" Type="http://schemas.openxmlformats.org/officeDocument/2006/relationships/image" Target="../media/image28.wmf"/><Relationship Id="rId10" Type="http://schemas.openxmlformats.org/officeDocument/2006/relationships/image" Target="../media/image33.wmf"/><Relationship Id="rId4" Type="http://schemas.openxmlformats.org/officeDocument/2006/relationships/image" Target="../media/image27.wmf"/><Relationship Id="rId9" Type="http://schemas.openxmlformats.org/officeDocument/2006/relationships/image" Target="../media/image32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7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vi-VN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D937948-1A39-49FF-8061-C09CE939C584}" type="datetimeFigureOut">
              <a:rPr lang="vi-VN" smtClean="0"/>
              <a:pPr/>
              <a:t>15/04/2020</a:t>
            </a:fld>
            <a:endParaRPr lang="vi-VN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vi-VN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vi-V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D17BB95-9239-4315-A56A-23675FB62F83}" type="slidenum">
              <a:rPr lang="vi-VN" smtClean="0"/>
              <a:pPr/>
              <a:t>‹#›</a:t>
            </a:fld>
            <a:endParaRPr lang="vi-V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765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vi-VN" dirty="0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867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vi-VN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174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vi-VN" dirty="0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277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vi-VN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789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vi-VN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vi-V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7617C7-646D-4C2D-AFFD-648BF38E64C4}" type="datetimeFigureOut">
              <a:rPr lang="vi-VN" smtClean="0"/>
              <a:pPr/>
              <a:t>15/04/2020</a:t>
            </a:fld>
            <a:endParaRPr lang="vi-V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9BBF4F-C75F-42D5-B18B-A97C4634C98F}" type="slidenum">
              <a:rPr lang="vi-VN" smtClean="0"/>
              <a:pPr/>
              <a:t>‹#›</a:t>
            </a:fld>
            <a:endParaRPr lang="vi-V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7617C7-646D-4C2D-AFFD-648BF38E64C4}" type="datetimeFigureOut">
              <a:rPr lang="vi-VN" smtClean="0"/>
              <a:pPr/>
              <a:t>15/04/2020</a:t>
            </a:fld>
            <a:endParaRPr lang="vi-V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9BBF4F-C75F-42D5-B18B-A97C4634C98F}" type="slidenum">
              <a:rPr lang="vi-VN" smtClean="0"/>
              <a:pPr/>
              <a:t>‹#›</a:t>
            </a:fld>
            <a:endParaRPr lang="vi-V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7617C7-646D-4C2D-AFFD-648BF38E64C4}" type="datetimeFigureOut">
              <a:rPr lang="vi-VN" smtClean="0"/>
              <a:pPr/>
              <a:t>15/04/2020</a:t>
            </a:fld>
            <a:endParaRPr lang="vi-V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9BBF4F-C75F-42D5-B18B-A97C4634C98F}" type="slidenum">
              <a:rPr lang="vi-VN" smtClean="0"/>
              <a:pPr/>
              <a:t>‹#›</a:t>
            </a:fld>
            <a:endParaRPr lang="vi-V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7617C7-646D-4C2D-AFFD-648BF38E64C4}" type="datetimeFigureOut">
              <a:rPr lang="vi-VN" smtClean="0"/>
              <a:pPr/>
              <a:t>15/04/2020</a:t>
            </a:fld>
            <a:endParaRPr lang="vi-V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9BBF4F-C75F-42D5-B18B-A97C4634C98F}" type="slidenum">
              <a:rPr lang="vi-VN" smtClean="0"/>
              <a:pPr/>
              <a:t>‹#›</a:t>
            </a:fld>
            <a:endParaRPr lang="vi-V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7617C7-646D-4C2D-AFFD-648BF38E64C4}" type="datetimeFigureOut">
              <a:rPr lang="vi-VN" smtClean="0"/>
              <a:pPr/>
              <a:t>15/04/2020</a:t>
            </a:fld>
            <a:endParaRPr lang="vi-VN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9BBF4F-C75F-42D5-B18B-A97C4634C98F}" type="slidenum">
              <a:rPr lang="vi-VN" smtClean="0"/>
              <a:pPr/>
              <a:t>‹#›</a:t>
            </a:fld>
            <a:endParaRPr lang="vi-V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7617C7-646D-4C2D-AFFD-648BF38E64C4}" type="datetimeFigureOut">
              <a:rPr lang="vi-VN" smtClean="0"/>
              <a:pPr/>
              <a:t>15/04/2020</a:t>
            </a:fld>
            <a:endParaRPr lang="vi-VN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9BBF4F-C75F-42D5-B18B-A97C4634C98F}" type="slidenum">
              <a:rPr lang="vi-VN" smtClean="0"/>
              <a:pPr/>
              <a:t>‹#›</a:t>
            </a:fld>
            <a:endParaRPr lang="vi-V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7617C7-646D-4C2D-AFFD-648BF38E64C4}" type="datetimeFigureOut">
              <a:rPr lang="vi-VN" smtClean="0"/>
              <a:pPr/>
              <a:t>15/04/2020</a:t>
            </a:fld>
            <a:endParaRPr lang="vi-VN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9BBF4F-C75F-42D5-B18B-A97C4634C98F}" type="slidenum">
              <a:rPr lang="vi-VN" smtClean="0"/>
              <a:pPr/>
              <a:t>‹#›</a:t>
            </a:fld>
            <a:endParaRPr lang="vi-V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7617C7-646D-4C2D-AFFD-648BF38E64C4}" type="datetimeFigureOut">
              <a:rPr lang="vi-VN" smtClean="0"/>
              <a:pPr/>
              <a:t>15/04/2020</a:t>
            </a:fld>
            <a:endParaRPr lang="vi-V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9BBF4F-C75F-42D5-B18B-A97C4634C98F}" type="slidenum">
              <a:rPr lang="vi-VN" smtClean="0"/>
              <a:pPr/>
              <a:t>‹#›</a:t>
            </a:fld>
            <a:endParaRPr lang="vi-V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vi-VN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7617C7-646D-4C2D-AFFD-648BF38E64C4}" type="datetimeFigureOut">
              <a:rPr lang="vi-VN" smtClean="0"/>
              <a:pPr/>
              <a:t>15/04/2020</a:t>
            </a:fld>
            <a:endParaRPr lang="vi-V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9BBF4F-C75F-42D5-B18B-A97C4634C98F}" type="slidenum">
              <a:rPr lang="vi-VN" smtClean="0"/>
              <a:pPr/>
              <a:t>‹#›</a:t>
            </a:fld>
            <a:endParaRPr lang="vi-V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7617C7-646D-4C2D-AFFD-648BF38E64C4}" type="datetimeFigureOut">
              <a:rPr lang="vi-VN" smtClean="0"/>
              <a:pPr/>
              <a:t>15/04/2020</a:t>
            </a:fld>
            <a:endParaRPr lang="vi-V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9BBF4F-C75F-42D5-B18B-A97C4634C98F}" type="slidenum">
              <a:rPr lang="vi-VN" smtClean="0"/>
              <a:pPr/>
              <a:t>‹#›</a:t>
            </a:fld>
            <a:endParaRPr lang="vi-V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7617C7-646D-4C2D-AFFD-648BF38E64C4}" type="datetimeFigureOut">
              <a:rPr lang="vi-VN" smtClean="0"/>
              <a:pPr/>
              <a:t>15/04/2020</a:t>
            </a:fld>
            <a:endParaRPr lang="vi-V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9BBF4F-C75F-42D5-B18B-A97C4634C98F}" type="slidenum">
              <a:rPr lang="vi-VN" smtClean="0"/>
              <a:pPr/>
              <a:t>‹#›</a:t>
            </a:fld>
            <a:endParaRPr lang="vi-VN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4"/>
          <p:cNvSpPr>
            <a:spLocks/>
          </p:cNvSpPr>
          <p:nvPr/>
        </p:nvSpPr>
        <p:spPr bwMode="auto">
          <a:xfrm>
            <a:off x="285750" y="2803525"/>
            <a:ext cx="1588" cy="3035300"/>
          </a:xfrm>
          <a:custGeom>
            <a:avLst/>
            <a:gdLst>
              <a:gd name="T0" fmla="*/ 0 h 1912"/>
              <a:gd name="T1" fmla="*/ 6 h 1912"/>
              <a:gd name="T2" fmla="*/ 6 h 1912"/>
              <a:gd name="T3" fmla="*/ 60 h 1912"/>
              <a:gd name="T4" fmla="*/ 1912 h 1912"/>
              <a:gd name="T5" fmla="*/ 1912 h 1912"/>
              <a:gd name="T6" fmla="*/ 0 h 1912"/>
              <a:gd name="T7" fmla="*/ 0 h 1912"/>
            </a:gdLst>
            <a:ahLst/>
            <a:cxnLst>
              <a:cxn ang="0">
                <a:pos x="0" y="T0"/>
              </a:cxn>
              <a:cxn ang="0">
                <a:pos x="0" y="T1"/>
              </a:cxn>
              <a:cxn ang="0">
                <a:pos x="0" y="T2"/>
              </a:cxn>
              <a:cxn ang="0">
                <a:pos x="0" y="T3"/>
              </a:cxn>
              <a:cxn ang="0">
                <a:pos x="0" y="T4"/>
              </a:cxn>
              <a:cxn ang="0">
                <a:pos x="0" y="T5"/>
              </a:cxn>
              <a:cxn ang="0">
                <a:pos x="0" y="T6"/>
              </a:cxn>
              <a:cxn ang="0">
                <a:pos x="0" y="T7"/>
              </a:cxn>
            </a:cxnLst>
            <a:rect l="0" t="0" r="r" b="b"/>
            <a:pathLst>
              <a:path h="1912">
                <a:moveTo>
                  <a:pt x="0" y="0"/>
                </a:moveTo>
                <a:lnTo>
                  <a:pt x="0" y="6"/>
                </a:lnTo>
                <a:lnTo>
                  <a:pt x="0" y="6"/>
                </a:lnTo>
                <a:lnTo>
                  <a:pt x="0" y="60"/>
                </a:lnTo>
                <a:lnTo>
                  <a:pt x="0" y="1912"/>
                </a:lnTo>
                <a:lnTo>
                  <a:pt x="0" y="1912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rgbClr val="6BBA27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NZ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ahoma" panose="020B0604030504040204" pitchFamily="34" charset="0"/>
              <a:ea typeface="+mn-ea"/>
              <a:cs typeface="+mn-cs"/>
            </a:endParaRPr>
          </a:p>
        </p:txBody>
      </p:sp>
      <p:sp>
        <p:nvSpPr>
          <p:cNvPr id="173058" name="Rectangle 2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997075"/>
            <a:ext cx="7772400" cy="1431925"/>
          </a:xfrm>
        </p:spPr>
        <p:txBody>
          <a:bodyPr anchor="b" anchorCtr="1"/>
          <a:lstStyle>
            <a:lvl1pPr algn="ctr"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73059" name="Rectangle 3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504D9AAA-22B7-4937-B576-1ACB93F55B87}" type="slidenum">
              <a:rPr kumimoji="0" lang="en-US" alt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altLang="en-US" sz="1400" b="0" i="0" u="none" strike="noStrike" kern="1200" cap="none" spc="0" normalizeH="0" baseline="0" noProof="0" smtClean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7" name="Rectangle 7"/>
          <p:cNvSpPr>
            <a:spLocks noGrp="1" noChangeArrowheads="1"/>
          </p:cNvSpPr>
          <p:nvPr>
            <p:ph type="dt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32584A88-5DA1-44D6-92B0-21959CF83B21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4/15/2020</a:t>
            </a:fld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26230170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NZ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N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17C2543A-68E8-4E2B-8406-661CBBE7394B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4/15/2020</a:t>
            </a:fld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1072B617-3348-44B7-8397-3115FCDE9AFA}" type="slidenum">
              <a:rPr kumimoji="0" lang="en-US" alt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altLang="en-US" sz="1400" b="0" i="0" u="none" strike="noStrike" kern="1200" cap="none" spc="0" normalizeH="0" baseline="0" noProof="0" smtClean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6434903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NZ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C961B632-7E77-4B96-A342-4337CF001060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4/15/2020</a:t>
            </a:fld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D34BBD7B-8D62-4F5C-8198-39BCDF53E3B8}" type="slidenum">
              <a:rPr kumimoji="0" lang="en-US" alt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altLang="en-US" sz="1400" b="0" i="0" u="none" strike="noStrike" kern="1200" cap="none" spc="0" normalizeH="0" baseline="0" noProof="0" smtClean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61903624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NZ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05000"/>
            <a:ext cx="40386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NZ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05000"/>
            <a:ext cx="40386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NZ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E8905B94-1C7D-433E-9B35-BC77417F7151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4/15/2020</a:t>
            </a:fld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C802A028-11B0-4D49-8111-C2F57FFBEDD9}" type="slidenum">
              <a:rPr kumimoji="0" lang="en-US" alt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altLang="en-US" sz="1400" b="0" i="0" u="none" strike="noStrike" kern="1200" cap="none" spc="0" normalizeH="0" baseline="0" noProof="0" smtClean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96321330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NZ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NZ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NZ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212F74B8-1A31-4E46-AC70-B996E9DF903F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4/15/2020</a:t>
            </a:fld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DCE1FC8F-0603-425E-95D0-48EEFF70D20F}" type="slidenum">
              <a:rPr kumimoji="0" lang="en-US" alt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altLang="en-US" sz="1400" b="0" i="0" u="none" strike="noStrike" kern="1200" cap="none" spc="0" normalizeH="0" baseline="0" noProof="0" smtClean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17391078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NZ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B2C015DB-2B7B-4971-9C8F-138DAA9C5854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4/15/2020</a:t>
            </a:fld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ABA69371-CDA7-437F-8B0D-25C35EFC87BD}" type="slidenum">
              <a:rPr kumimoji="0" lang="en-US" alt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altLang="en-US" sz="1400" b="0" i="0" u="none" strike="noStrike" kern="1200" cap="none" spc="0" normalizeH="0" baseline="0" noProof="0" smtClean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780579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14034CD0-E4D1-4F6B-AB67-A4B389EEEE0D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4/15/2020</a:t>
            </a:fld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36D1039B-8A11-40FB-9CDE-15ADCF4C3D74}" type="slidenum">
              <a:rPr kumimoji="0" lang="en-US" alt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altLang="en-US" sz="1400" b="0" i="0" u="none" strike="noStrike" kern="1200" cap="none" spc="0" normalizeH="0" baseline="0" noProof="0" smtClean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35348825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NZ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NZ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CDE978C4-6F84-417D-AB5E-A3AEB9AA4175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4/15/2020</a:t>
            </a:fld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06A74DAC-0243-4205-A533-FB6099F54967}" type="slidenum">
              <a:rPr kumimoji="0" lang="en-US" alt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altLang="en-US" sz="1400" b="0" i="0" u="none" strike="noStrike" kern="1200" cap="none" spc="0" normalizeH="0" baseline="0" noProof="0" smtClean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57579816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NZ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NZ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11112B4A-8DC0-4F20-B48C-DB6B4B81EC30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4/15/2020</a:t>
            </a:fld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1784F9A1-B22E-49CB-B7F7-3DE19C95AA84}" type="slidenum">
              <a:rPr kumimoji="0" lang="en-US" alt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altLang="en-US" sz="1400" b="0" i="0" u="none" strike="noStrike" kern="1200" cap="none" spc="0" normalizeH="0" baseline="0" noProof="0" smtClean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33477697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NZ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N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F9D8DE3-6C41-41A7-94AB-C37069BB8247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4/15/2020</a:t>
            </a:fld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E3D9E034-DC3A-4EED-BE78-8F2BCF875F22}" type="slidenum">
              <a:rPr kumimoji="0" lang="en-US" alt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altLang="en-US" sz="1400" b="0" i="0" u="none" strike="noStrike" kern="1200" cap="none" spc="0" normalizeH="0" baseline="0" noProof="0" smtClean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5003676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92100"/>
            <a:ext cx="2057400" cy="57277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NZ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92100"/>
            <a:ext cx="6019800" cy="57277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N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A6C49B91-F0B9-4AE4-9F2E-5A302CFECF50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4/15/2020</a:t>
            </a:fld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0421EC8E-A93D-4A54-AEB6-5886F9E200B5}" type="slidenum">
              <a:rPr kumimoji="0" lang="en-US" alt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altLang="en-US" sz="1400" b="0" i="0" u="none" strike="noStrike" kern="1200" cap="none" spc="0" normalizeH="0" baseline="0" noProof="0" smtClean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55773356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4"/>
          <p:cNvSpPr>
            <a:spLocks/>
          </p:cNvSpPr>
          <p:nvPr/>
        </p:nvSpPr>
        <p:spPr bwMode="auto">
          <a:xfrm>
            <a:off x="285750" y="2803525"/>
            <a:ext cx="1588" cy="3035300"/>
          </a:xfrm>
          <a:custGeom>
            <a:avLst/>
            <a:gdLst>
              <a:gd name="T0" fmla="*/ 0 h 1912"/>
              <a:gd name="T1" fmla="*/ 6 h 1912"/>
              <a:gd name="T2" fmla="*/ 6 h 1912"/>
              <a:gd name="T3" fmla="*/ 60 h 1912"/>
              <a:gd name="T4" fmla="*/ 1912 h 1912"/>
              <a:gd name="T5" fmla="*/ 1912 h 1912"/>
              <a:gd name="T6" fmla="*/ 0 h 1912"/>
              <a:gd name="T7" fmla="*/ 0 h 1912"/>
            </a:gdLst>
            <a:ahLst/>
            <a:cxnLst>
              <a:cxn ang="0">
                <a:pos x="0" y="T0"/>
              </a:cxn>
              <a:cxn ang="0">
                <a:pos x="0" y="T1"/>
              </a:cxn>
              <a:cxn ang="0">
                <a:pos x="0" y="T2"/>
              </a:cxn>
              <a:cxn ang="0">
                <a:pos x="0" y="T3"/>
              </a:cxn>
              <a:cxn ang="0">
                <a:pos x="0" y="T4"/>
              </a:cxn>
              <a:cxn ang="0">
                <a:pos x="0" y="T5"/>
              </a:cxn>
              <a:cxn ang="0">
                <a:pos x="0" y="T6"/>
              </a:cxn>
              <a:cxn ang="0">
                <a:pos x="0" y="T7"/>
              </a:cxn>
            </a:cxnLst>
            <a:rect l="0" t="0" r="r" b="b"/>
            <a:pathLst>
              <a:path h="1912">
                <a:moveTo>
                  <a:pt x="0" y="0"/>
                </a:moveTo>
                <a:lnTo>
                  <a:pt x="0" y="6"/>
                </a:lnTo>
                <a:lnTo>
                  <a:pt x="0" y="6"/>
                </a:lnTo>
                <a:lnTo>
                  <a:pt x="0" y="60"/>
                </a:lnTo>
                <a:lnTo>
                  <a:pt x="0" y="1912"/>
                </a:lnTo>
                <a:lnTo>
                  <a:pt x="0" y="1912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rgbClr val="6BBA27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NZ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ahoma" panose="020B0604030504040204" pitchFamily="34" charset="0"/>
              <a:ea typeface="+mn-ea"/>
              <a:cs typeface="+mn-cs"/>
            </a:endParaRPr>
          </a:p>
        </p:txBody>
      </p:sp>
      <p:sp>
        <p:nvSpPr>
          <p:cNvPr id="173058" name="Rectangle 2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997075"/>
            <a:ext cx="7772400" cy="1431925"/>
          </a:xfrm>
        </p:spPr>
        <p:txBody>
          <a:bodyPr anchor="b" anchorCtr="1"/>
          <a:lstStyle>
            <a:lvl1pPr algn="ctr"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73059" name="Rectangle 3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504D9AAA-22B7-4937-B576-1ACB93F55B87}" type="slidenum">
              <a:rPr kumimoji="0" lang="en-US" alt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altLang="en-US" sz="1400" b="0" i="0" u="none" strike="noStrike" kern="1200" cap="none" spc="0" normalizeH="0" baseline="0" noProof="0" smtClean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7" name="Rectangle 7"/>
          <p:cNvSpPr>
            <a:spLocks noGrp="1" noChangeArrowheads="1"/>
          </p:cNvSpPr>
          <p:nvPr>
            <p:ph type="dt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32584A88-5DA1-44D6-92B0-21959CF83B21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4/15/2020</a:t>
            </a:fld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901369876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NZ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N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17C2543A-68E8-4E2B-8406-661CBBE7394B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4/15/2020</a:t>
            </a:fld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1072B617-3348-44B7-8397-3115FCDE9AFA}" type="slidenum">
              <a:rPr kumimoji="0" lang="en-US" alt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altLang="en-US" sz="1400" b="0" i="0" u="none" strike="noStrike" kern="1200" cap="none" spc="0" normalizeH="0" baseline="0" noProof="0" smtClean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207625100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NZ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C961B632-7E77-4B96-A342-4337CF001060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4/15/2020</a:t>
            </a:fld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D34BBD7B-8D62-4F5C-8198-39BCDF53E3B8}" type="slidenum">
              <a:rPr kumimoji="0" lang="en-US" alt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altLang="en-US" sz="1400" b="0" i="0" u="none" strike="noStrike" kern="1200" cap="none" spc="0" normalizeH="0" baseline="0" noProof="0" smtClean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84004884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NZ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05000"/>
            <a:ext cx="40386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NZ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05000"/>
            <a:ext cx="40386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NZ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E8905B94-1C7D-433E-9B35-BC77417F7151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4/15/2020</a:t>
            </a:fld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C802A028-11B0-4D49-8111-C2F57FFBEDD9}" type="slidenum">
              <a:rPr kumimoji="0" lang="en-US" alt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altLang="en-US" sz="1400" b="0" i="0" u="none" strike="noStrike" kern="1200" cap="none" spc="0" normalizeH="0" baseline="0" noProof="0" smtClean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225984332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NZ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NZ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NZ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212F74B8-1A31-4E46-AC70-B996E9DF903F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4/15/2020</a:t>
            </a:fld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DCE1FC8F-0603-425E-95D0-48EEFF70D20F}" type="slidenum">
              <a:rPr kumimoji="0" lang="en-US" alt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altLang="en-US" sz="1400" b="0" i="0" u="none" strike="noStrike" kern="1200" cap="none" spc="0" normalizeH="0" baseline="0" noProof="0" smtClean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018884561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NZ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B2C015DB-2B7B-4971-9C8F-138DAA9C5854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4/15/2020</a:t>
            </a:fld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ABA69371-CDA7-437F-8B0D-25C35EFC87BD}" type="slidenum">
              <a:rPr kumimoji="0" lang="en-US" alt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altLang="en-US" sz="1400" b="0" i="0" u="none" strike="noStrike" kern="1200" cap="none" spc="0" normalizeH="0" baseline="0" noProof="0" smtClean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733270627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14034CD0-E4D1-4F6B-AB67-A4B389EEEE0D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4/15/2020</a:t>
            </a:fld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36D1039B-8A11-40FB-9CDE-15ADCF4C3D74}" type="slidenum">
              <a:rPr kumimoji="0" lang="en-US" alt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altLang="en-US" sz="1400" b="0" i="0" u="none" strike="noStrike" kern="1200" cap="none" spc="0" normalizeH="0" baseline="0" noProof="0" smtClean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598689652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NZ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NZ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CDE978C4-6F84-417D-AB5E-A3AEB9AA4175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4/15/2020</a:t>
            </a:fld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06A74DAC-0243-4205-A533-FB6099F54967}" type="slidenum">
              <a:rPr kumimoji="0" lang="en-US" alt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altLang="en-US" sz="1400" b="0" i="0" u="none" strike="noStrike" kern="1200" cap="none" spc="0" normalizeH="0" baseline="0" noProof="0" smtClean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687215098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NZ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NZ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11112B4A-8DC0-4F20-B48C-DB6B4B81EC30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4/15/2020</a:t>
            </a:fld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1784F9A1-B22E-49CB-B7F7-3DE19C95AA84}" type="slidenum">
              <a:rPr kumimoji="0" lang="en-US" alt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altLang="en-US" sz="1400" b="0" i="0" u="none" strike="noStrike" kern="1200" cap="none" spc="0" normalizeH="0" baseline="0" noProof="0" smtClean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046936951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NZ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N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F9D8DE3-6C41-41A7-94AB-C37069BB8247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4/15/2020</a:t>
            </a:fld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E3D9E034-DC3A-4EED-BE78-8F2BCF875F22}" type="slidenum">
              <a:rPr kumimoji="0" lang="en-US" alt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altLang="en-US" sz="1400" b="0" i="0" u="none" strike="noStrike" kern="1200" cap="none" spc="0" normalizeH="0" baseline="0" noProof="0" smtClean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297015592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92100"/>
            <a:ext cx="2057400" cy="57277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NZ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92100"/>
            <a:ext cx="6019800" cy="57277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N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A6C49B91-F0B9-4AE4-9F2E-5A302CFECF50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4/15/2020</a:t>
            </a:fld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0421EC8E-A93D-4A54-AEB6-5886F9E200B5}" type="slidenum">
              <a:rPr kumimoji="0" lang="en-US" alt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altLang="en-US" sz="1400" b="0" i="0" u="none" strike="noStrike" kern="1200" cap="none" spc="0" normalizeH="0" baseline="0" noProof="0" smtClean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907389532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4"/>
          <p:cNvSpPr>
            <a:spLocks/>
          </p:cNvSpPr>
          <p:nvPr/>
        </p:nvSpPr>
        <p:spPr bwMode="auto">
          <a:xfrm>
            <a:off x="285750" y="2803525"/>
            <a:ext cx="1588" cy="3035300"/>
          </a:xfrm>
          <a:custGeom>
            <a:avLst/>
            <a:gdLst>
              <a:gd name="T0" fmla="*/ 0 h 1912"/>
              <a:gd name="T1" fmla="*/ 6 h 1912"/>
              <a:gd name="T2" fmla="*/ 6 h 1912"/>
              <a:gd name="T3" fmla="*/ 60 h 1912"/>
              <a:gd name="T4" fmla="*/ 1912 h 1912"/>
              <a:gd name="T5" fmla="*/ 1912 h 1912"/>
              <a:gd name="T6" fmla="*/ 0 h 1912"/>
              <a:gd name="T7" fmla="*/ 0 h 1912"/>
            </a:gdLst>
            <a:ahLst/>
            <a:cxnLst>
              <a:cxn ang="0">
                <a:pos x="0" y="T0"/>
              </a:cxn>
              <a:cxn ang="0">
                <a:pos x="0" y="T1"/>
              </a:cxn>
              <a:cxn ang="0">
                <a:pos x="0" y="T2"/>
              </a:cxn>
              <a:cxn ang="0">
                <a:pos x="0" y="T3"/>
              </a:cxn>
              <a:cxn ang="0">
                <a:pos x="0" y="T4"/>
              </a:cxn>
              <a:cxn ang="0">
                <a:pos x="0" y="T5"/>
              </a:cxn>
              <a:cxn ang="0">
                <a:pos x="0" y="T6"/>
              </a:cxn>
              <a:cxn ang="0">
                <a:pos x="0" y="T7"/>
              </a:cxn>
            </a:cxnLst>
            <a:rect l="0" t="0" r="r" b="b"/>
            <a:pathLst>
              <a:path h="1912">
                <a:moveTo>
                  <a:pt x="0" y="0"/>
                </a:moveTo>
                <a:lnTo>
                  <a:pt x="0" y="6"/>
                </a:lnTo>
                <a:lnTo>
                  <a:pt x="0" y="6"/>
                </a:lnTo>
                <a:lnTo>
                  <a:pt x="0" y="60"/>
                </a:lnTo>
                <a:lnTo>
                  <a:pt x="0" y="1912"/>
                </a:lnTo>
                <a:lnTo>
                  <a:pt x="0" y="1912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rgbClr val="6BBA27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NZ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ahoma" panose="020B0604030504040204" pitchFamily="34" charset="0"/>
              <a:ea typeface="+mn-ea"/>
              <a:cs typeface="+mn-cs"/>
            </a:endParaRPr>
          </a:p>
        </p:txBody>
      </p:sp>
      <p:sp>
        <p:nvSpPr>
          <p:cNvPr id="173058" name="Rectangle 2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997075"/>
            <a:ext cx="7772400" cy="1431925"/>
          </a:xfrm>
        </p:spPr>
        <p:txBody>
          <a:bodyPr anchor="b" anchorCtr="1"/>
          <a:lstStyle>
            <a:lvl1pPr algn="ctr"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73059" name="Rectangle 3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504D9AAA-22B7-4937-B576-1ACB93F55B87}" type="slidenum">
              <a:rPr kumimoji="0" lang="en-US" alt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altLang="en-US" sz="1400" b="0" i="0" u="none" strike="noStrike" kern="1200" cap="none" spc="0" normalizeH="0" baseline="0" noProof="0" smtClean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7" name="Rectangle 7"/>
          <p:cNvSpPr>
            <a:spLocks noGrp="1" noChangeArrowheads="1"/>
          </p:cNvSpPr>
          <p:nvPr>
            <p:ph type="dt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32584A88-5DA1-44D6-92B0-21959CF83B21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4/15/2020</a:t>
            </a:fld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350678365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NZ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N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17C2543A-68E8-4E2B-8406-661CBBE7394B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4/15/2020</a:t>
            </a:fld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1072B617-3348-44B7-8397-3115FCDE9AFA}" type="slidenum">
              <a:rPr kumimoji="0" lang="en-US" alt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altLang="en-US" sz="1400" b="0" i="0" u="none" strike="noStrike" kern="1200" cap="none" spc="0" normalizeH="0" baseline="0" noProof="0" smtClean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240951868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NZ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C961B632-7E77-4B96-A342-4337CF001060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4/15/2020</a:t>
            </a:fld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D34BBD7B-8D62-4F5C-8198-39BCDF53E3B8}" type="slidenum">
              <a:rPr kumimoji="0" lang="en-US" alt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altLang="en-US" sz="1400" b="0" i="0" u="none" strike="noStrike" kern="1200" cap="none" spc="0" normalizeH="0" baseline="0" noProof="0" smtClean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645993406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NZ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05000"/>
            <a:ext cx="40386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NZ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05000"/>
            <a:ext cx="40386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NZ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E8905B94-1C7D-433E-9B35-BC77417F7151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4/15/2020</a:t>
            </a:fld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C802A028-11B0-4D49-8111-C2F57FFBEDD9}" type="slidenum">
              <a:rPr kumimoji="0" lang="en-US" alt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altLang="en-US" sz="1400" b="0" i="0" u="none" strike="noStrike" kern="1200" cap="none" spc="0" normalizeH="0" baseline="0" noProof="0" smtClean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612839108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NZ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NZ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NZ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212F74B8-1A31-4E46-AC70-B996E9DF903F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4/15/2020</a:t>
            </a:fld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DCE1FC8F-0603-425E-95D0-48EEFF70D20F}" type="slidenum">
              <a:rPr kumimoji="0" lang="en-US" alt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altLang="en-US" sz="1400" b="0" i="0" u="none" strike="noStrike" kern="1200" cap="none" spc="0" normalizeH="0" baseline="0" noProof="0" smtClean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19873839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NZ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B2C015DB-2B7B-4971-9C8F-138DAA9C5854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4/15/2020</a:t>
            </a:fld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ABA69371-CDA7-437F-8B0D-25C35EFC87BD}" type="slidenum">
              <a:rPr kumimoji="0" lang="en-US" alt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altLang="en-US" sz="1400" b="0" i="0" u="none" strike="noStrike" kern="1200" cap="none" spc="0" normalizeH="0" baseline="0" noProof="0" smtClean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298593242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14034CD0-E4D1-4F6B-AB67-A4B389EEEE0D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4/15/2020</a:t>
            </a:fld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36D1039B-8A11-40FB-9CDE-15ADCF4C3D74}" type="slidenum">
              <a:rPr kumimoji="0" lang="en-US" alt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altLang="en-US" sz="1400" b="0" i="0" u="none" strike="noStrike" kern="1200" cap="none" spc="0" normalizeH="0" baseline="0" noProof="0" smtClean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286442758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NZ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NZ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CDE978C4-6F84-417D-AB5E-A3AEB9AA4175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4/15/2020</a:t>
            </a:fld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06A74DAC-0243-4205-A533-FB6099F54967}" type="slidenum">
              <a:rPr kumimoji="0" lang="en-US" alt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altLang="en-US" sz="1400" b="0" i="0" u="none" strike="noStrike" kern="1200" cap="none" spc="0" normalizeH="0" baseline="0" noProof="0" smtClean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231919944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NZ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NZ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11112B4A-8DC0-4F20-B48C-DB6B4B81EC30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4/15/2020</a:t>
            </a:fld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1784F9A1-B22E-49CB-B7F7-3DE19C95AA84}" type="slidenum">
              <a:rPr kumimoji="0" lang="en-US" alt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altLang="en-US" sz="1400" b="0" i="0" u="none" strike="noStrike" kern="1200" cap="none" spc="0" normalizeH="0" baseline="0" noProof="0" smtClean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536672711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NZ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N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F9D8DE3-6C41-41A7-94AB-C37069BB8247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4/15/2020</a:t>
            </a:fld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E3D9E034-DC3A-4EED-BE78-8F2BCF875F22}" type="slidenum">
              <a:rPr kumimoji="0" lang="en-US" alt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altLang="en-US" sz="1400" b="0" i="0" u="none" strike="noStrike" kern="1200" cap="none" spc="0" normalizeH="0" baseline="0" noProof="0" smtClean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588235137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92100"/>
            <a:ext cx="2057400" cy="57277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NZ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92100"/>
            <a:ext cx="6019800" cy="57277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N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A6C49B91-F0B9-4AE4-9F2E-5A302CFECF50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4/15/2020</a:t>
            </a:fld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0421EC8E-A93D-4A54-AEB6-5886F9E200B5}" type="slidenum">
              <a:rPr kumimoji="0" lang="en-US" alt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altLang="en-US" sz="1400" b="0" i="0" u="none" strike="noStrike" kern="1200" cap="none" spc="0" normalizeH="0" baseline="0" noProof="0" smtClean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21052716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4"/>
          <p:cNvSpPr>
            <a:spLocks/>
          </p:cNvSpPr>
          <p:nvPr/>
        </p:nvSpPr>
        <p:spPr bwMode="auto">
          <a:xfrm>
            <a:off x="285750" y="2803525"/>
            <a:ext cx="1588" cy="3035300"/>
          </a:xfrm>
          <a:custGeom>
            <a:avLst/>
            <a:gdLst>
              <a:gd name="T0" fmla="*/ 0 h 1912"/>
              <a:gd name="T1" fmla="*/ 6 h 1912"/>
              <a:gd name="T2" fmla="*/ 6 h 1912"/>
              <a:gd name="T3" fmla="*/ 60 h 1912"/>
              <a:gd name="T4" fmla="*/ 1912 h 1912"/>
              <a:gd name="T5" fmla="*/ 1912 h 1912"/>
              <a:gd name="T6" fmla="*/ 0 h 1912"/>
              <a:gd name="T7" fmla="*/ 0 h 1912"/>
            </a:gdLst>
            <a:ahLst/>
            <a:cxnLst>
              <a:cxn ang="0">
                <a:pos x="0" y="T0"/>
              </a:cxn>
              <a:cxn ang="0">
                <a:pos x="0" y="T1"/>
              </a:cxn>
              <a:cxn ang="0">
                <a:pos x="0" y="T2"/>
              </a:cxn>
              <a:cxn ang="0">
                <a:pos x="0" y="T3"/>
              </a:cxn>
              <a:cxn ang="0">
                <a:pos x="0" y="T4"/>
              </a:cxn>
              <a:cxn ang="0">
                <a:pos x="0" y="T5"/>
              </a:cxn>
              <a:cxn ang="0">
                <a:pos x="0" y="T6"/>
              </a:cxn>
              <a:cxn ang="0">
                <a:pos x="0" y="T7"/>
              </a:cxn>
            </a:cxnLst>
            <a:rect l="0" t="0" r="r" b="b"/>
            <a:pathLst>
              <a:path h="1912">
                <a:moveTo>
                  <a:pt x="0" y="0"/>
                </a:moveTo>
                <a:lnTo>
                  <a:pt x="0" y="6"/>
                </a:lnTo>
                <a:lnTo>
                  <a:pt x="0" y="6"/>
                </a:lnTo>
                <a:lnTo>
                  <a:pt x="0" y="60"/>
                </a:lnTo>
                <a:lnTo>
                  <a:pt x="0" y="1912"/>
                </a:lnTo>
                <a:lnTo>
                  <a:pt x="0" y="1912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rgbClr val="6BBA27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NZ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ahoma" panose="020B0604030504040204" pitchFamily="34" charset="0"/>
              <a:ea typeface="+mn-ea"/>
              <a:cs typeface="+mn-cs"/>
            </a:endParaRPr>
          </a:p>
        </p:txBody>
      </p:sp>
      <p:sp>
        <p:nvSpPr>
          <p:cNvPr id="173058" name="Rectangle 2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997075"/>
            <a:ext cx="7772400" cy="1431925"/>
          </a:xfrm>
        </p:spPr>
        <p:txBody>
          <a:bodyPr anchor="b" anchorCtr="1"/>
          <a:lstStyle>
            <a:lvl1pPr algn="ctr"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73059" name="Rectangle 3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1C05580F-69D1-4AB6-A04B-F8DB4898E1AD}" type="slidenum">
              <a:rPr kumimoji="0" lang="en-US" alt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altLang="en-US" sz="1400" b="0" i="0" u="none" strike="noStrike" kern="1200" cap="none" spc="0" normalizeH="0" baseline="0" noProof="0" smtClean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7" name="Rectangle 7"/>
          <p:cNvSpPr>
            <a:spLocks noGrp="1" noChangeArrowheads="1"/>
          </p:cNvSpPr>
          <p:nvPr>
            <p:ph type="dt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6E7D4AC-EDE6-47FF-82CA-8B04C2F81BBF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4/15/2020</a:t>
            </a:fld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92006002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NZ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N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91A8C80E-203A-4A06-B336-3A2A7008B344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4/15/2020</a:t>
            </a:fld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227A6ADD-70F2-4EA1-B820-A8A30860AFB4}" type="slidenum">
              <a:rPr kumimoji="0" lang="en-US" alt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altLang="en-US" sz="1400" b="0" i="0" u="none" strike="noStrike" kern="1200" cap="none" spc="0" normalizeH="0" baseline="0" noProof="0" smtClean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746900924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NZ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7C43F8DB-0396-47A7-88CF-48CC68AC2C15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4/15/2020</a:t>
            </a:fld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582733FC-7844-4FD6-911B-38D0F7C9F51A}" type="slidenum">
              <a:rPr kumimoji="0" lang="en-US" alt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altLang="en-US" sz="1400" b="0" i="0" u="none" strike="noStrike" kern="1200" cap="none" spc="0" normalizeH="0" baseline="0" noProof="0" smtClean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050237922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NZ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05000"/>
            <a:ext cx="40386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NZ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05000"/>
            <a:ext cx="40386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NZ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DAA5136D-550C-4CEC-B73A-CD5C41D8A1DF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4/15/2020</a:t>
            </a:fld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30F4F9F-EFB9-492C-8702-311762DF1570}" type="slidenum">
              <a:rPr kumimoji="0" lang="en-US" alt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altLang="en-US" sz="1400" b="0" i="0" u="none" strike="noStrike" kern="1200" cap="none" spc="0" normalizeH="0" baseline="0" noProof="0" smtClean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67719552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NZ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NZ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NZ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46CB2A08-FA20-4C28-A3D7-C0F79DEC8792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4/15/2020</a:t>
            </a:fld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2F9E5F10-30BC-4CC9-B659-AA9DF4768407}" type="slidenum">
              <a:rPr kumimoji="0" lang="en-US" alt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altLang="en-US" sz="1400" b="0" i="0" u="none" strike="noStrike" kern="1200" cap="none" spc="0" normalizeH="0" baseline="0" noProof="0" smtClean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91707916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NZ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06C4E85F-C235-4E2F-8C48-4A0854C0F794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4/15/2020</a:t>
            </a:fld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EAA516CB-3E70-49D1-AF7A-8EACEF97A31A}" type="slidenum">
              <a:rPr kumimoji="0" lang="en-US" alt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altLang="en-US" sz="1400" b="0" i="0" u="none" strike="noStrike" kern="1200" cap="none" spc="0" normalizeH="0" baseline="0" noProof="0" smtClean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619353044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3336FBE0-6DF6-4B51-A30F-40B14884A8CD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4/15/2020</a:t>
            </a:fld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0EFEB453-1F60-405D-875C-90CC4514FDD1}" type="slidenum">
              <a:rPr kumimoji="0" lang="en-US" alt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altLang="en-US" sz="1400" b="0" i="0" u="none" strike="noStrike" kern="1200" cap="none" spc="0" normalizeH="0" baseline="0" noProof="0" smtClean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593566129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NZ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NZ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EF617C3A-30F0-48AF-8EB7-AD80D9E7A237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4/15/2020</a:t>
            </a:fld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1B4BE617-ABED-433D-B171-FB35E884275D}" type="slidenum">
              <a:rPr kumimoji="0" lang="en-US" alt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altLang="en-US" sz="1400" b="0" i="0" u="none" strike="noStrike" kern="1200" cap="none" spc="0" normalizeH="0" baseline="0" noProof="0" smtClean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086539485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NZ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NZ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06235121-2196-4110-B357-D876FC5C3F75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4/15/2020</a:t>
            </a:fld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9EE931D-3DFA-4FB8-8E79-E95DE5EB9E61}" type="slidenum">
              <a:rPr kumimoji="0" lang="en-US" alt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altLang="en-US" sz="1400" b="0" i="0" u="none" strike="noStrike" kern="1200" cap="none" spc="0" normalizeH="0" baseline="0" noProof="0" smtClean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005079676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NZ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N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10557D66-0C15-4A38-9941-85E9E729B40C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4/15/2020</a:t>
            </a:fld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396F4A9D-9C56-49B9-AF22-002CA6FCDF36}" type="slidenum">
              <a:rPr kumimoji="0" lang="en-US" alt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altLang="en-US" sz="1400" b="0" i="0" u="none" strike="noStrike" kern="1200" cap="none" spc="0" normalizeH="0" baseline="0" noProof="0" smtClean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22136652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92100"/>
            <a:ext cx="2057400" cy="57277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NZ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92100"/>
            <a:ext cx="6019800" cy="57277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N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DF78A7C4-D1E9-4BBD-95EB-EF5384D7F02B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4/15/2020</a:t>
            </a:fld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72BC93A-9D14-4617-9073-89A70417777B}" type="slidenum">
              <a:rPr kumimoji="0" lang="en-US" alt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altLang="en-US" sz="1400" b="0" i="0" u="none" strike="noStrike" kern="1200" cap="none" spc="0" normalizeH="0" baseline="0" noProof="0" smtClean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232759667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4"/>
          <p:cNvSpPr>
            <a:spLocks/>
          </p:cNvSpPr>
          <p:nvPr/>
        </p:nvSpPr>
        <p:spPr bwMode="auto">
          <a:xfrm>
            <a:off x="285750" y="2803525"/>
            <a:ext cx="1588" cy="3035300"/>
          </a:xfrm>
          <a:custGeom>
            <a:avLst/>
            <a:gdLst>
              <a:gd name="T0" fmla="*/ 0 h 1912"/>
              <a:gd name="T1" fmla="*/ 6 h 1912"/>
              <a:gd name="T2" fmla="*/ 6 h 1912"/>
              <a:gd name="T3" fmla="*/ 60 h 1912"/>
              <a:gd name="T4" fmla="*/ 1912 h 1912"/>
              <a:gd name="T5" fmla="*/ 1912 h 1912"/>
              <a:gd name="T6" fmla="*/ 0 h 1912"/>
              <a:gd name="T7" fmla="*/ 0 h 1912"/>
            </a:gdLst>
            <a:ahLst/>
            <a:cxnLst>
              <a:cxn ang="0">
                <a:pos x="0" y="T0"/>
              </a:cxn>
              <a:cxn ang="0">
                <a:pos x="0" y="T1"/>
              </a:cxn>
              <a:cxn ang="0">
                <a:pos x="0" y="T2"/>
              </a:cxn>
              <a:cxn ang="0">
                <a:pos x="0" y="T3"/>
              </a:cxn>
              <a:cxn ang="0">
                <a:pos x="0" y="T4"/>
              </a:cxn>
              <a:cxn ang="0">
                <a:pos x="0" y="T5"/>
              </a:cxn>
              <a:cxn ang="0">
                <a:pos x="0" y="T6"/>
              </a:cxn>
              <a:cxn ang="0">
                <a:pos x="0" y="T7"/>
              </a:cxn>
            </a:cxnLst>
            <a:rect l="0" t="0" r="r" b="b"/>
            <a:pathLst>
              <a:path h="1912">
                <a:moveTo>
                  <a:pt x="0" y="0"/>
                </a:moveTo>
                <a:lnTo>
                  <a:pt x="0" y="6"/>
                </a:lnTo>
                <a:lnTo>
                  <a:pt x="0" y="6"/>
                </a:lnTo>
                <a:lnTo>
                  <a:pt x="0" y="60"/>
                </a:lnTo>
                <a:lnTo>
                  <a:pt x="0" y="1912"/>
                </a:lnTo>
                <a:lnTo>
                  <a:pt x="0" y="1912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rgbClr val="6BBA27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NZ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ahoma" panose="020B0604030504040204" pitchFamily="34" charset="0"/>
              <a:ea typeface="+mn-ea"/>
              <a:cs typeface="+mn-cs"/>
            </a:endParaRPr>
          </a:p>
        </p:txBody>
      </p:sp>
      <p:sp>
        <p:nvSpPr>
          <p:cNvPr id="173058" name="Rectangle 2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997075"/>
            <a:ext cx="7772400" cy="1431925"/>
          </a:xfrm>
        </p:spPr>
        <p:txBody>
          <a:bodyPr anchor="b" anchorCtr="1"/>
          <a:lstStyle>
            <a:lvl1pPr algn="ctr"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73059" name="Rectangle 3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1C05580F-69D1-4AB6-A04B-F8DB4898E1AD}" type="slidenum">
              <a:rPr kumimoji="0" lang="en-US" alt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altLang="en-US" sz="1400" b="0" i="0" u="none" strike="noStrike" kern="1200" cap="none" spc="0" normalizeH="0" baseline="0" noProof="0" smtClean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7" name="Rectangle 7"/>
          <p:cNvSpPr>
            <a:spLocks noGrp="1" noChangeArrowheads="1"/>
          </p:cNvSpPr>
          <p:nvPr>
            <p:ph type="dt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6E7D4AC-EDE6-47FF-82CA-8B04C2F81BBF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4/15/2020</a:t>
            </a:fld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558151524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NZ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N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91A8C80E-203A-4A06-B336-3A2A7008B344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4/15/2020</a:t>
            </a:fld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227A6ADD-70F2-4EA1-B820-A8A30860AFB4}" type="slidenum">
              <a:rPr kumimoji="0" lang="en-US" alt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altLang="en-US" sz="1400" b="0" i="0" u="none" strike="noStrike" kern="1200" cap="none" spc="0" normalizeH="0" baseline="0" noProof="0" smtClean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234632497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NZ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7C43F8DB-0396-47A7-88CF-48CC68AC2C15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4/15/2020</a:t>
            </a:fld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582733FC-7844-4FD6-911B-38D0F7C9F51A}" type="slidenum">
              <a:rPr kumimoji="0" lang="en-US" alt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altLang="en-US" sz="1400" b="0" i="0" u="none" strike="noStrike" kern="1200" cap="none" spc="0" normalizeH="0" baseline="0" noProof="0" smtClean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99431805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NZ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05000"/>
            <a:ext cx="40386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NZ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05000"/>
            <a:ext cx="40386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NZ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DAA5136D-550C-4CEC-B73A-CD5C41D8A1DF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4/15/2020</a:t>
            </a:fld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30F4F9F-EFB9-492C-8702-311762DF1570}" type="slidenum">
              <a:rPr kumimoji="0" lang="en-US" alt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altLang="en-US" sz="1400" b="0" i="0" u="none" strike="noStrike" kern="1200" cap="none" spc="0" normalizeH="0" baseline="0" noProof="0" smtClean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467504382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NZ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NZ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NZ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46CB2A08-FA20-4C28-A3D7-C0F79DEC8792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4/15/2020</a:t>
            </a:fld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2F9E5F10-30BC-4CC9-B659-AA9DF4768407}" type="slidenum">
              <a:rPr kumimoji="0" lang="en-US" alt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altLang="en-US" sz="1400" b="0" i="0" u="none" strike="noStrike" kern="1200" cap="none" spc="0" normalizeH="0" baseline="0" noProof="0" smtClean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31689571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NZ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06C4E85F-C235-4E2F-8C48-4A0854C0F794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4/15/2020</a:t>
            </a:fld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EAA516CB-3E70-49D1-AF7A-8EACEF97A31A}" type="slidenum">
              <a:rPr kumimoji="0" lang="en-US" alt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altLang="en-US" sz="1400" b="0" i="0" u="none" strike="noStrike" kern="1200" cap="none" spc="0" normalizeH="0" baseline="0" noProof="0" smtClean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351619135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3336FBE0-6DF6-4B51-A30F-40B14884A8CD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4/15/2020</a:t>
            </a:fld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0EFEB453-1F60-405D-875C-90CC4514FDD1}" type="slidenum">
              <a:rPr kumimoji="0" lang="en-US" alt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altLang="en-US" sz="1400" b="0" i="0" u="none" strike="noStrike" kern="1200" cap="none" spc="0" normalizeH="0" baseline="0" noProof="0" smtClean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59033757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NZ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NZ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EF617C3A-30F0-48AF-8EB7-AD80D9E7A237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4/15/2020</a:t>
            </a:fld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1B4BE617-ABED-433D-B171-FB35E884275D}" type="slidenum">
              <a:rPr kumimoji="0" lang="en-US" alt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altLang="en-US" sz="1400" b="0" i="0" u="none" strike="noStrike" kern="1200" cap="none" spc="0" normalizeH="0" baseline="0" noProof="0" smtClean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745284825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NZ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NZ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06235121-2196-4110-B357-D876FC5C3F75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4/15/2020</a:t>
            </a:fld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9EE931D-3DFA-4FB8-8E79-E95DE5EB9E61}" type="slidenum">
              <a:rPr kumimoji="0" lang="en-US" alt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altLang="en-US" sz="1400" b="0" i="0" u="none" strike="noStrike" kern="1200" cap="none" spc="0" normalizeH="0" baseline="0" noProof="0" smtClean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616210136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NZ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N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10557D66-0C15-4A38-9941-85E9E729B40C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4/15/2020</a:t>
            </a:fld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396F4A9D-9C56-49B9-AF22-002CA6FCDF36}" type="slidenum">
              <a:rPr kumimoji="0" lang="en-US" alt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altLang="en-US" sz="1400" b="0" i="0" u="none" strike="noStrike" kern="1200" cap="none" spc="0" normalizeH="0" baseline="0" noProof="0" smtClean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91752311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92100"/>
            <a:ext cx="2057400" cy="57277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NZ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92100"/>
            <a:ext cx="6019800" cy="57277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N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DF78A7C4-D1E9-4BBD-95EB-EF5384D7F02B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4/15/2020</a:t>
            </a:fld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72BC93A-9D14-4617-9073-89A70417777B}" type="slidenum">
              <a:rPr kumimoji="0" lang="en-US" alt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altLang="en-US" sz="1400" b="0" i="0" u="none" strike="noStrike" kern="1200" cap="none" spc="0" normalizeH="0" baseline="0" noProof="0" smtClean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80694887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3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58.xml"/><Relationship Id="rId7" Type="http://schemas.openxmlformats.org/officeDocument/2006/relationships/slideLayout" Target="../slideLayouts/slideLayout62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57.xml"/><Relationship Id="rId1" Type="http://schemas.openxmlformats.org/officeDocument/2006/relationships/slideLayout" Target="../slideLayouts/slideLayout56.xml"/><Relationship Id="rId6" Type="http://schemas.openxmlformats.org/officeDocument/2006/relationships/slideLayout" Target="../slideLayouts/slideLayout61.xml"/><Relationship Id="rId11" Type="http://schemas.openxmlformats.org/officeDocument/2006/relationships/slideLayout" Target="../slideLayouts/slideLayout66.xml"/><Relationship Id="rId5" Type="http://schemas.openxmlformats.org/officeDocument/2006/relationships/slideLayout" Target="../slideLayouts/slideLayout60.xml"/><Relationship Id="rId10" Type="http://schemas.openxmlformats.org/officeDocument/2006/relationships/slideLayout" Target="../slideLayouts/slideLayout65.xml"/><Relationship Id="rId4" Type="http://schemas.openxmlformats.org/officeDocument/2006/relationships/slideLayout" Target="../slideLayouts/slideLayout59.xml"/><Relationship Id="rId9" Type="http://schemas.openxmlformats.org/officeDocument/2006/relationships/slideLayout" Target="../slideLayouts/slideLayout6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07617C7-646D-4C2D-AFFD-648BF38E64C4}" type="datetimeFigureOut">
              <a:rPr lang="vi-VN" smtClean="0"/>
              <a:pPr/>
              <a:t>15/04/2020</a:t>
            </a:fld>
            <a:endParaRPr lang="vi-V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vi-V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9BBF4F-C75F-42D5-B18B-A97C4634C98F}" type="slidenum">
              <a:rPr lang="vi-VN" smtClean="0"/>
              <a:pPr/>
              <a:t>‹#›</a:t>
            </a:fld>
            <a:endParaRPr lang="vi-V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vi-V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>
            <a:duotone>
              <a:schemeClr val="bg1"/>
              <a:srgbClr val="FFFFFF"/>
            </a:duotone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03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92100"/>
            <a:ext cx="8229600" cy="138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7203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905000"/>
            <a:ext cx="82296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72036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40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53BD381C-01E9-4B10-AAA8-DAA91FE81E35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4/15/2020</a:t>
            </a:fld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172037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172038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400"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defRPr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04AC420C-0877-4D91-869F-F7BF31B9B33C}" type="slidenum">
              <a:rPr kumimoji="0" lang="en-US" alt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altLang="en-US" sz="1400" b="0" i="0" u="none" strike="noStrike" kern="1200" cap="none" spc="0" normalizeH="0" baseline="0" noProof="0" smtClean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256132881"/>
      </p:ext>
    </p:extLst>
  </p:cSld>
  <p:clrMap bg1="dk2" tx1="lt1" bg2="dk1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hdr="0" ftr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120000"/>
        <a:buChar char="•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Tahoma" panose="020B0604030504040204" pitchFamily="34" charset="0"/>
        <a:buChar char="–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120000"/>
        <a:buChar char="•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Tahoma" panose="020B0604030504040204" pitchFamily="34" charset="0"/>
        <a:buChar char="–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anose="05000000000000000000" pitchFamily="2" charset="2"/>
        <a:buChar char="v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itchFamily="2" charset="2"/>
        <a:buChar char="v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itchFamily="2" charset="2"/>
        <a:buChar char="v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itchFamily="2" charset="2"/>
        <a:buChar char="v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itchFamily="2" charset="2"/>
        <a:buChar char="v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>
            <a:duotone>
              <a:schemeClr val="bg1"/>
              <a:srgbClr val="FFFFFF"/>
            </a:duotone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03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92100"/>
            <a:ext cx="8229600" cy="138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7203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905000"/>
            <a:ext cx="82296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72036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40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53BD381C-01E9-4B10-AAA8-DAA91FE81E35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4/15/2020</a:t>
            </a:fld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172037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172038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400"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defRPr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04AC420C-0877-4D91-869F-F7BF31B9B33C}" type="slidenum">
              <a:rPr kumimoji="0" lang="en-US" alt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altLang="en-US" sz="1400" b="0" i="0" u="none" strike="noStrike" kern="1200" cap="none" spc="0" normalizeH="0" baseline="0" noProof="0" smtClean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122849153"/>
      </p:ext>
    </p:extLst>
  </p:cSld>
  <p:clrMap bg1="dk2" tx1="lt1" bg2="dk1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hdr="0" ftr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120000"/>
        <a:buChar char="•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Tahoma" panose="020B0604030504040204" pitchFamily="34" charset="0"/>
        <a:buChar char="–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120000"/>
        <a:buChar char="•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Tahoma" panose="020B0604030504040204" pitchFamily="34" charset="0"/>
        <a:buChar char="–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anose="05000000000000000000" pitchFamily="2" charset="2"/>
        <a:buChar char="v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itchFamily="2" charset="2"/>
        <a:buChar char="v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itchFamily="2" charset="2"/>
        <a:buChar char="v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itchFamily="2" charset="2"/>
        <a:buChar char="v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itchFamily="2" charset="2"/>
        <a:buChar char="v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>
            <a:duotone>
              <a:schemeClr val="bg1"/>
              <a:srgbClr val="FFFFFF"/>
            </a:duotone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03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92100"/>
            <a:ext cx="8229600" cy="138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7203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905000"/>
            <a:ext cx="82296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72036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40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53BD381C-01E9-4B10-AAA8-DAA91FE81E35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4/15/2020</a:t>
            </a:fld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172037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172038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400"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defRPr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04AC420C-0877-4D91-869F-F7BF31B9B33C}" type="slidenum">
              <a:rPr kumimoji="0" lang="en-US" alt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altLang="en-US" sz="1400" b="0" i="0" u="none" strike="noStrike" kern="1200" cap="none" spc="0" normalizeH="0" baseline="0" noProof="0" smtClean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965542445"/>
      </p:ext>
    </p:extLst>
  </p:cSld>
  <p:clrMap bg1="dk2" tx1="lt1" bg2="dk1" tx2="lt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hf hdr="0" ftr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120000"/>
        <a:buChar char="•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Tahoma" panose="020B0604030504040204" pitchFamily="34" charset="0"/>
        <a:buChar char="–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120000"/>
        <a:buChar char="•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Tahoma" panose="020B0604030504040204" pitchFamily="34" charset="0"/>
        <a:buChar char="–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anose="05000000000000000000" pitchFamily="2" charset="2"/>
        <a:buChar char="v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itchFamily="2" charset="2"/>
        <a:buChar char="v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itchFamily="2" charset="2"/>
        <a:buChar char="v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itchFamily="2" charset="2"/>
        <a:buChar char="v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itchFamily="2" charset="2"/>
        <a:buChar char="v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>
            <a:duotone>
              <a:schemeClr val="bg1"/>
              <a:srgbClr val="FFFFFF"/>
            </a:duotone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03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92100"/>
            <a:ext cx="8229600" cy="138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7203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905000"/>
            <a:ext cx="82296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72036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40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CD136335-233F-40D8-B13A-CF2C3DF23BB9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4/15/2020</a:t>
            </a:fld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172037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172038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400"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defRPr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0CF2A998-F858-4776-85E7-4CD584BA44D2}" type="slidenum">
              <a:rPr kumimoji="0" lang="en-US" alt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altLang="en-US" sz="1400" b="0" i="0" u="none" strike="noStrike" kern="1200" cap="none" spc="0" normalizeH="0" baseline="0" noProof="0" smtClean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222018995"/>
      </p:ext>
    </p:extLst>
  </p:cSld>
  <p:clrMap bg1="dk2" tx1="lt1" bg2="dk1" tx2="lt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hf hdr="0" ftr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120000"/>
        <a:buChar char="•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Tahoma" panose="020B0604030504040204" pitchFamily="34" charset="0"/>
        <a:buChar char="–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120000"/>
        <a:buChar char="•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Tahoma" panose="020B0604030504040204" pitchFamily="34" charset="0"/>
        <a:buChar char="–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anose="05000000000000000000" pitchFamily="2" charset="2"/>
        <a:buChar char="v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itchFamily="2" charset="2"/>
        <a:buChar char="v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itchFamily="2" charset="2"/>
        <a:buChar char="v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itchFamily="2" charset="2"/>
        <a:buChar char="v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itchFamily="2" charset="2"/>
        <a:buChar char="v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>
            <a:duotone>
              <a:schemeClr val="bg1"/>
              <a:srgbClr val="FFFFFF"/>
            </a:duotone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03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92100"/>
            <a:ext cx="8229600" cy="138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7203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905000"/>
            <a:ext cx="82296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72036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40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CD136335-233F-40D8-B13A-CF2C3DF23BB9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4/15/2020</a:t>
            </a:fld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172037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172038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400"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defRPr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0CF2A998-F858-4776-85E7-4CD584BA44D2}" type="slidenum">
              <a:rPr kumimoji="0" lang="en-US" alt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altLang="en-US" sz="1400" b="0" i="0" u="none" strike="noStrike" kern="1200" cap="none" spc="0" normalizeH="0" baseline="0" noProof="0" smtClean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730553577"/>
      </p:ext>
    </p:extLst>
  </p:cSld>
  <p:clrMap bg1="dk2" tx1="lt1" bg2="dk1" tx2="lt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hf hdr="0" ftr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120000"/>
        <a:buChar char="•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Tahoma" panose="020B0604030504040204" pitchFamily="34" charset="0"/>
        <a:buChar char="–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120000"/>
        <a:buChar char="•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Tahoma" panose="020B0604030504040204" pitchFamily="34" charset="0"/>
        <a:buChar char="–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anose="05000000000000000000" pitchFamily="2" charset="2"/>
        <a:buChar char="v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itchFamily="2" charset="2"/>
        <a:buChar char="v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itchFamily="2" charset="2"/>
        <a:buChar char="v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itchFamily="2" charset="2"/>
        <a:buChar char="v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itchFamily="2" charset="2"/>
        <a:buChar char="v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4" Type="http://schemas.openxmlformats.org/officeDocument/2006/relationships/oleObject" Target="../embeddings/oleObject1.bin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.vml"/><Relationship Id="rId4" Type="http://schemas.openxmlformats.org/officeDocument/2006/relationships/oleObject" Target="../embeddings/oleObject2.bin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jpeg"/><Relationship Id="rId3" Type="http://schemas.openxmlformats.org/officeDocument/2006/relationships/image" Target="../media/image16.png"/><Relationship Id="rId7" Type="http://schemas.openxmlformats.org/officeDocument/2006/relationships/image" Target="../media/image20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jpeg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8.bin"/><Relationship Id="rId13" Type="http://schemas.openxmlformats.org/officeDocument/2006/relationships/oleObject" Target="../embeddings/oleObject13.bin"/><Relationship Id="rId3" Type="http://schemas.openxmlformats.org/officeDocument/2006/relationships/oleObject" Target="../embeddings/oleObject3.bin"/><Relationship Id="rId7" Type="http://schemas.openxmlformats.org/officeDocument/2006/relationships/oleObject" Target="../embeddings/oleObject7.bin"/><Relationship Id="rId12" Type="http://schemas.openxmlformats.org/officeDocument/2006/relationships/oleObject" Target="../embeddings/oleObject12.bin"/><Relationship Id="rId17" Type="http://schemas.openxmlformats.org/officeDocument/2006/relationships/oleObject" Target="../embeddings/oleObject17.bin"/><Relationship Id="rId2" Type="http://schemas.openxmlformats.org/officeDocument/2006/relationships/slideLayout" Target="../slideLayouts/slideLayout13.xml"/><Relationship Id="rId16" Type="http://schemas.openxmlformats.org/officeDocument/2006/relationships/oleObject" Target="../embeddings/oleObject16.bin"/><Relationship Id="rId1" Type="http://schemas.openxmlformats.org/officeDocument/2006/relationships/vmlDrawing" Target="../drawings/vmlDrawing3.vml"/><Relationship Id="rId6" Type="http://schemas.openxmlformats.org/officeDocument/2006/relationships/oleObject" Target="../embeddings/oleObject6.bin"/><Relationship Id="rId11" Type="http://schemas.openxmlformats.org/officeDocument/2006/relationships/oleObject" Target="../embeddings/oleObject11.bin"/><Relationship Id="rId5" Type="http://schemas.openxmlformats.org/officeDocument/2006/relationships/oleObject" Target="../embeddings/oleObject5.bin"/><Relationship Id="rId15" Type="http://schemas.openxmlformats.org/officeDocument/2006/relationships/oleObject" Target="../embeddings/oleObject15.bin"/><Relationship Id="rId10" Type="http://schemas.openxmlformats.org/officeDocument/2006/relationships/oleObject" Target="../embeddings/oleObject10.bin"/><Relationship Id="rId4" Type="http://schemas.openxmlformats.org/officeDocument/2006/relationships/oleObject" Target="../embeddings/oleObject4.bin"/><Relationship Id="rId9" Type="http://schemas.openxmlformats.org/officeDocument/2006/relationships/oleObject" Target="../embeddings/oleObject9.bin"/><Relationship Id="rId14" Type="http://schemas.openxmlformats.org/officeDocument/2006/relationships/oleObject" Target="../embeddings/oleObject14.bin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3.bin"/><Relationship Id="rId13" Type="http://schemas.openxmlformats.org/officeDocument/2006/relationships/oleObject" Target="../embeddings/oleObject28.bin"/><Relationship Id="rId3" Type="http://schemas.openxmlformats.org/officeDocument/2006/relationships/oleObject" Target="../embeddings/oleObject18.bin"/><Relationship Id="rId7" Type="http://schemas.openxmlformats.org/officeDocument/2006/relationships/oleObject" Target="../embeddings/oleObject22.bin"/><Relationship Id="rId12" Type="http://schemas.openxmlformats.org/officeDocument/2006/relationships/oleObject" Target="../embeddings/oleObject27.bin"/><Relationship Id="rId17" Type="http://schemas.openxmlformats.org/officeDocument/2006/relationships/oleObject" Target="../embeddings/oleObject32.bin"/><Relationship Id="rId2" Type="http://schemas.openxmlformats.org/officeDocument/2006/relationships/slideLayout" Target="../slideLayouts/slideLayout29.xml"/><Relationship Id="rId16" Type="http://schemas.openxmlformats.org/officeDocument/2006/relationships/oleObject" Target="../embeddings/oleObject31.bin"/><Relationship Id="rId1" Type="http://schemas.openxmlformats.org/officeDocument/2006/relationships/vmlDrawing" Target="../drawings/vmlDrawing4.vml"/><Relationship Id="rId6" Type="http://schemas.openxmlformats.org/officeDocument/2006/relationships/oleObject" Target="../embeddings/oleObject21.bin"/><Relationship Id="rId11" Type="http://schemas.openxmlformats.org/officeDocument/2006/relationships/oleObject" Target="../embeddings/oleObject26.bin"/><Relationship Id="rId5" Type="http://schemas.openxmlformats.org/officeDocument/2006/relationships/oleObject" Target="../embeddings/oleObject20.bin"/><Relationship Id="rId15" Type="http://schemas.openxmlformats.org/officeDocument/2006/relationships/oleObject" Target="../embeddings/oleObject30.bin"/><Relationship Id="rId10" Type="http://schemas.openxmlformats.org/officeDocument/2006/relationships/oleObject" Target="../embeddings/oleObject25.bin"/><Relationship Id="rId4" Type="http://schemas.openxmlformats.org/officeDocument/2006/relationships/oleObject" Target="../embeddings/oleObject19.bin"/><Relationship Id="rId9" Type="http://schemas.openxmlformats.org/officeDocument/2006/relationships/oleObject" Target="../embeddings/oleObject24.bin"/><Relationship Id="rId14" Type="http://schemas.openxmlformats.org/officeDocument/2006/relationships/oleObject" Target="../embeddings/oleObject29.bin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38.bin"/><Relationship Id="rId13" Type="http://schemas.openxmlformats.org/officeDocument/2006/relationships/oleObject" Target="../embeddings/oleObject43.bin"/><Relationship Id="rId18" Type="http://schemas.openxmlformats.org/officeDocument/2006/relationships/oleObject" Target="../embeddings/oleObject48.bin"/><Relationship Id="rId3" Type="http://schemas.openxmlformats.org/officeDocument/2006/relationships/oleObject" Target="../embeddings/oleObject33.bin"/><Relationship Id="rId7" Type="http://schemas.openxmlformats.org/officeDocument/2006/relationships/oleObject" Target="../embeddings/oleObject37.bin"/><Relationship Id="rId12" Type="http://schemas.openxmlformats.org/officeDocument/2006/relationships/oleObject" Target="../embeddings/oleObject42.bin"/><Relationship Id="rId17" Type="http://schemas.openxmlformats.org/officeDocument/2006/relationships/oleObject" Target="../embeddings/oleObject47.bin"/><Relationship Id="rId2" Type="http://schemas.openxmlformats.org/officeDocument/2006/relationships/slideLayout" Target="../slideLayouts/slideLayout24.xml"/><Relationship Id="rId16" Type="http://schemas.openxmlformats.org/officeDocument/2006/relationships/oleObject" Target="../embeddings/oleObject46.bin"/><Relationship Id="rId1" Type="http://schemas.openxmlformats.org/officeDocument/2006/relationships/vmlDrawing" Target="../drawings/vmlDrawing5.vml"/><Relationship Id="rId6" Type="http://schemas.openxmlformats.org/officeDocument/2006/relationships/oleObject" Target="../embeddings/oleObject36.bin"/><Relationship Id="rId11" Type="http://schemas.openxmlformats.org/officeDocument/2006/relationships/oleObject" Target="../embeddings/oleObject41.bin"/><Relationship Id="rId5" Type="http://schemas.openxmlformats.org/officeDocument/2006/relationships/oleObject" Target="../embeddings/oleObject35.bin"/><Relationship Id="rId15" Type="http://schemas.openxmlformats.org/officeDocument/2006/relationships/oleObject" Target="../embeddings/oleObject45.bin"/><Relationship Id="rId10" Type="http://schemas.openxmlformats.org/officeDocument/2006/relationships/oleObject" Target="../embeddings/oleObject40.bin"/><Relationship Id="rId4" Type="http://schemas.openxmlformats.org/officeDocument/2006/relationships/oleObject" Target="../embeddings/oleObject34.bin"/><Relationship Id="rId9" Type="http://schemas.openxmlformats.org/officeDocument/2006/relationships/oleObject" Target="../embeddings/oleObject39.bin"/><Relationship Id="rId14" Type="http://schemas.openxmlformats.org/officeDocument/2006/relationships/oleObject" Target="../embeddings/oleObject44.bin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54.bin"/><Relationship Id="rId13" Type="http://schemas.openxmlformats.org/officeDocument/2006/relationships/oleObject" Target="../embeddings/oleObject59.bin"/><Relationship Id="rId18" Type="http://schemas.openxmlformats.org/officeDocument/2006/relationships/oleObject" Target="../embeddings/oleObject64.bin"/><Relationship Id="rId3" Type="http://schemas.openxmlformats.org/officeDocument/2006/relationships/oleObject" Target="../embeddings/oleObject49.bin"/><Relationship Id="rId7" Type="http://schemas.openxmlformats.org/officeDocument/2006/relationships/oleObject" Target="../embeddings/oleObject53.bin"/><Relationship Id="rId12" Type="http://schemas.openxmlformats.org/officeDocument/2006/relationships/oleObject" Target="../embeddings/oleObject58.bin"/><Relationship Id="rId17" Type="http://schemas.openxmlformats.org/officeDocument/2006/relationships/oleObject" Target="../embeddings/oleObject63.bin"/><Relationship Id="rId2" Type="http://schemas.openxmlformats.org/officeDocument/2006/relationships/slideLayout" Target="../slideLayouts/slideLayout35.xml"/><Relationship Id="rId16" Type="http://schemas.openxmlformats.org/officeDocument/2006/relationships/oleObject" Target="../embeddings/oleObject62.bin"/><Relationship Id="rId1" Type="http://schemas.openxmlformats.org/officeDocument/2006/relationships/vmlDrawing" Target="../drawings/vmlDrawing6.vml"/><Relationship Id="rId6" Type="http://schemas.openxmlformats.org/officeDocument/2006/relationships/oleObject" Target="../embeddings/oleObject52.bin"/><Relationship Id="rId11" Type="http://schemas.openxmlformats.org/officeDocument/2006/relationships/oleObject" Target="../embeddings/oleObject57.bin"/><Relationship Id="rId5" Type="http://schemas.openxmlformats.org/officeDocument/2006/relationships/oleObject" Target="../embeddings/oleObject51.bin"/><Relationship Id="rId15" Type="http://schemas.openxmlformats.org/officeDocument/2006/relationships/oleObject" Target="../embeddings/oleObject61.bin"/><Relationship Id="rId10" Type="http://schemas.openxmlformats.org/officeDocument/2006/relationships/oleObject" Target="../embeddings/oleObject56.bin"/><Relationship Id="rId4" Type="http://schemas.openxmlformats.org/officeDocument/2006/relationships/oleObject" Target="../embeddings/oleObject50.bin"/><Relationship Id="rId9" Type="http://schemas.openxmlformats.org/officeDocument/2006/relationships/oleObject" Target="../embeddings/oleObject55.bin"/><Relationship Id="rId14" Type="http://schemas.openxmlformats.org/officeDocument/2006/relationships/oleObject" Target="../embeddings/oleObject60.bin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70.bin"/><Relationship Id="rId13" Type="http://schemas.openxmlformats.org/officeDocument/2006/relationships/oleObject" Target="../embeddings/oleObject75.bin"/><Relationship Id="rId18" Type="http://schemas.openxmlformats.org/officeDocument/2006/relationships/oleObject" Target="../embeddings/oleObject80.bin"/><Relationship Id="rId3" Type="http://schemas.openxmlformats.org/officeDocument/2006/relationships/oleObject" Target="../embeddings/oleObject65.bin"/><Relationship Id="rId7" Type="http://schemas.openxmlformats.org/officeDocument/2006/relationships/oleObject" Target="../embeddings/oleObject69.bin"/><Relationship Id="rId12" Type="http://schemas.openxmlformats.org/officeDocument/2006/relationships/oleObject" Target="../embeddings/oleObject74.bin"/><Relationship Id="rId17" Type="http://schemas.openxmlformats.org/officeDocument/2006/relationships/oleObject" Target="../embeddings/oleObject79.bin"/><Relationship Id="rId2" Type="http://schemas.openxmlformats.org/officeDocument/2006/relationships/slideLayout" Target="../slideLayouts/slideLayout35.xml"/><Relationship Id="rId16" Type="http://schemas.openxmlformats.org/officeDocument/2006/relationships/oleObject" Target="../embeddings/oleObject78.bin"/><Relationship Id="rId1" Type="http://schemas.openxmlformats.org/officeDocument/2006/relationships/vmlDrawing" Target="../drawings/vmlDrawing7.vml"/><Relationship Id="rId6" Type="http://schemas.openxmlformats.org/officeDocument/2006/relationships/oleObject" Target="../embeddings/oleObject68.bin"/><Relationship Id="rId11" Type="http://schemas.openxmlformats.org/officeDocument/2006/relationships/oleObject" Target="../embeddings/oleObject73.bin"/><Relationship Id="rId5" Type="http://schemas.openxmlformats.org/officeDocument/2006/relationships/oleObject" Target="../embeddings/oleObject67.bin"/><Relationship Id="rId15" Type="http://schemas.openxmlformats.org/officeDocument/2006/relationships/oleObject" Target="../embeddings/oleObject77.bin"/><Relationship Id="rId10" Type="http://schemas.openxmlformats.org/officeDocument/2006/relationships/oleObject" Target="../embeddings/oleObject72.bin"/><Relationship Id="rId4" Type="http://schemas.openxmlformats.org/officeDocument/2006/relationships/oleObject" Target="../embeddings/oleObject66.bin"/><Relationship Id="rId9" Type="http://schemas.openxmlformats.org/officeDocument/2006/relationships/oleObject" Target="../embeddings/oleObject71.bin"/><Relationship Id="rId14" Type="http://schemas.openxmlformats.org/officeDocument/2006/relationships/oleObject" Target="../embeddings/oleObject76.bin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81.bin"/><Relationship Id="rId2" Type="http://schemas.openxmlformats.org/officeDocument/2006/relationships/slideLayout" Target="../slideLayouts/slideLayout46.xml"/><Relationship Id="rId1" Type="http://schemas.openxmlformats.org/officeDocument/2006/relationships/vmlDrawing" Target="../drawings/vmlDrawing8.vml"/><Relationship Id="rId5" Type="http://schemas.openxmlformats.org/officeDocument/2006/relationships/oleObject" Target="../embeddings/oleObject83.bin"/><Relationship Id="rId4" Type="http://schemas.openxmlformats.org/officeDocument/2006/relationships/oleObject" Target="../embeddings/oleObject82.bin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84.bin"/><Relationship Id="rId2" Type="http://schemas.openxmlformats.org/officeDocument/2006/relationships/slideLayout" Target="../slideLayouts/slideLayout57.xml"/><Relationship Id="rId1" Type="http://schemas.openxmlformats.org/officeDocument/2006/relationships/vmlDrawing" Target="../drawings/vmlDrawing9.vml"/><Relationship Id="rId5" Type="http://schemas.openxmlformats.org/officeDocument/2006/relationships/oleObject" Target="../embeddings/oleObject86.bin"/><Relationship Id="rId4" Type="http://schemas.openxmlformats.org/officeDocument/2006/relationships/oleObject" Target="../embeddings/oleObject85.bin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92.bin"/><Relationship Id="rId13" Type="http://schemas.openxmlformats.org/officeDocument/2006/relationships/oleObject" Target="../embeddings/oleObject97.bin"/><Relationship Id="rId3" Type="http://schemas.openxmlformats.org/officeDocument/2006/relationships/oleObject" Target="../embeddings/oleObject87.bin"/><Relationship Id="rId7" Type="http://schemas.openxmlformats.org/officeDocument/2006/relationships/oleObject" Target="../embeddings/oleObject91.bin"/><Relationship Id="rId12" Type="http://schemas.openxmlformats.org/officeDocument/2006/relationships/oleObject" Target="../embeddings/oleObject96.bin"/><Relationship Id="rId2" Type="http://schemas.openxmlformats.org/officeDocument/2006/relationships/slideLayout" Target="../slideLayouts/slideLayout57.xml"/><Relationship Id="rId16" Type="http://schemas.openxmlformats.org/officeDocument/2006/relationships/oleObject" Target="../embeddings/oleObject100.bin"/><Relationship Id="rId1" Type="http://schemas.openxmlformats.org/officeDocument/2006/relationships/vmlDrawing" Target="../drawings/vmlDrawing10.vml"/><Relationship Id="rId6" Type="http://schemas.openxmlformats.org/officeDocument/2006/relationships/oleObject" Target="../embeddings/oleObject90.bin"/><Relationship Id="rId11" Type="http://schemas.openxmlformats.org/officeDocument/2006/relationships/oleObject" Target="../embeddings/oleObject95.bin"/><Relationship Id="rId5" Type="http://schemas.openxmlformats.org/officeDocument/2006/relationships/oleObject" Target="../embeddings/oleObject89.bin"/><Relationship Id="rId15" Type="http://schemas.openxmlformats.org/officeDocument/2006/relationships/oleObject" Target="../embeddings/oleObject99.bin"/><Relationship Id="rId10" Type="http://schemas.openxmlformats.org/officeDocument/2006/relationships/oleObject" Target="../embeddings/oleObject94.bin"/><Relationship Id="rId4" Type="http://schemas.openxmlformats.org/officeDocument/2006/relationships/oleObject" Target="../embeddings/oleObject88.bin"/><Relationship Id="rId9" Type="http://schemas.openxmlformats.org/officeDocument/2006/relationships/oleObject" Target="../embeddings/oleObject93.bin"/><Relationship Id="rId14" Type="http://schemas.openxmlformats.org/officeDocument/2006/relationships/oleObject" Target="../embeddings/oleObject98.bin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1" name="Rectangle 3"/>
          <p:cNvSpPr>
            <a:spLocks noGrp="1" noChangeArrowheads="1"/>
          </p:cNvSpPr>
          <p:nvPr>
            <p:ph type="subTitle" idx="4294967295"/>
          </p:nvPr>
        </p:nvSpPr>
        <p:spPr>
          <a:xfrm>
            <a:off x="914400" y="381000"/>
            <a:ext cx="7543800" cy="1752600"/>
          </a:xfrm>
        </p:spPr>
        <p:txBody>
          <a:bodyPr/>
          <a:lstStyle/>
          <a:p>
            <a:pPr marL="0" indent="0" algn="ctr" eaLnBrk="1" hangingPunct="1">
              <a:lnSpc>
                <a:spcPct val="80000"/>
              </a:lnSpc>
              <a:buFontTx/>
              <a:buNone/>
              <a:defRPr/>
            </a:pPr>
            <a:endParaRPr lang="en-US" sz="2800" b="1" smtClean="0">
              <a:solidFill>
                <a:srgbClr val="FFC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VNI-Times" pitchFamily="2" charset="0"/>
            </a:endParaRPr>
          </a:p>
          <a:p>
            <a:pPr marL="0" indent="0" algn="ctr" eaLnBrk="1" hangingPunct="1">
              <a:lnSpc>
                <a:spcPct val="80000"/>
              </a:lnSpc>
              <a:buFontTx/>
              <a:buNone/>
              <a:defRPr/>
            </a:pPr>
            <a:r>
              <a:rPr lang="en-US" sz="2800" b="1" smtClean="0">
                <a:solidFill>
                  <a:srgbClr val="FFC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NI-Times" pitchFamily="2" charset="0"/>
              </a:rPr>
              <a:t>TRÖÔØNG CAO ÑAÚNG LYÙ TÖÏ TROÏNG</a:t>
            </a:r>
          </a:p>
          <a:p>
            <a:pPr marL="0" indent="0" algn="ctr" eaLnBrk="1" hangingPunct="1">
              <a:lnSpc>
                <a:spcPct val="80000"/>
              </a:lnSpc>
              <a:buFontTx/>
              <a:buNone/>
              <a:defRPr/>
            </a:pPr>
            <a:r>
              <a:rPr lang="en-US" sz="2800" b="1" smtClean="0">
                <a:solidFill>
                  <a:srgbClr val="FFC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NI-Times" pitchFamily="2" charset="0"/>
              </a:rPr>
              <a:t>KHOA  ÑIEÄN – ÑIEÄN TÖÛ</a:t>
            </a:r>
          </a:p>
          <a:p>
            <a:pPr marL="0" indent="0" algn="ctr" eaLnBrk="1" hangingPunct="1">
              <a:lnSpc>
                <a:spcPct val="80000"/>
              </a:lnSpc>
              <a:buFontTx/>
              <a:buNone/>
              <a:defRPr/>
            </a:pPr>
            <a:r>
              <a:rPr lang="en-US" sz="2800" b="1" smtClean="0">
                <a:solidFill>
                  <a:srgbClr val="FFC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NI-Times" pitchFamily="2" charset="0"/>
                <a:sym typeface="Symbol" pitchFamily="18" charset="2"/>
              </a:rPr>
              <a:t></a:t>
            </a:r>
            <a:r>
              <a:rPr lang="en-US" sz="2800" b="1" smtClean="0">
                <a:solidFill>
                  <a:srgbClr val="FFC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NI-Times" pitchFamily="2" charset="0"/>
                <a:sym typeface="Wingdings" pitchFamily="2" charset="2"/>
              </a:rPr>
              <a:t></a:t>
            </a:r>
            <a:r>
              <a:rPr lang="en-US" sz="2800" b="1" smtClean="0">
                <a:solidFill>
                  <a:srgbClr val="FFC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NI-Times" pitchFamily="2" charset="0"/>
                <a:sym typeface="Symbol" pitchFamily="18" charset="2"/>
              </a:rPr>
              <a:t></a:t>
            </a:r>
          </a:p>
        </p:txBody>
      </p:sp>
      <p:sp>
        <p:nvSpPr>
          <p:cNvPr id="2" name="Text Box 5"/>
          <p:cNvSpPr txBox="1">
            <a:spLocks noChangeArrowheads="1"/>
          </p:cNvSpPr>
          <p:nvPr/>
        </p:nvSpPr>
        <p:spPr bwMode="auto">
          <a:xfrm>
            <a:off x="762000" y="2873375"/>
            <a:ext cx="2971800" cy="473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VNI-Times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NI-Times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NI-Times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NI-Times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NI-Times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sz="2500" i="1" u="sng">
                <a:solidFill>
                  <a:srgbClr val="00B050"/>
                </a:solidFill>
              </a:rPr>
              <a:t>HOÏC PHAÀN</a:t>
            </a:r>
            <a:r>
              <a:rPr lang="en-US" sz="2500" i="1">
                <a:solidFill>
                  <a:srgbClr val="00B050"/>
                </a:solidFill>
              </a:rPr>
              <a:t> :</a:t>
            </a:r>
          </a:p>
        </p:txBody>
      </p:sp>
      <p:graphicFrame>
        <p:nvGraphicFramePr>
          <p:cNvPr id="7" name="Diagram 6"/>
          <p:cNvGraphicFramePr/>
          <p:nvPr/>
        </p:nvGraphicFramePr>
        <p:xfrm>
          <a:off x="285720" y="3571876"/>
          <a:ext cx="8715436" cy="1371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ransition spd="med">
    <p:wipe dir="d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Rectangle 28"/>
          <p:cNvSpPr/>
          <p:nvPr/>
        </p:nvSpPr>
        <p:spPr>
          <a:xfrm>
            <a:off x="142844" y="0"/>
            <a:ext cx="8858312" cy="1200329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 algn="ctr"/>
            <a:r>
              <a:rPr lang="en-US" sz="3600" b="1" u="sng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Chương 1</a:t>
            </a:r>
            <a:r>
              <a:rPr lang="en-US" sz="3600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: CÁC LINH KIỆN BÁN DẪN </a:t>
            </a:r>
          </a:p>
          <a:p>
            <a:pPr algn="ctr"/>
            <a:r>
              <a:rPr lang="en-US" sz="3600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CÔNG SUẤT</a:t>
            </a:r>
            <a:endParaRPr lang="vi-VN" sz="3600"/>
          </a:p>
        </p:txBody>
      </p:sp>
      <p:sp>
        <p:nvSpPr>
          <p:cNvPr id="30" name="TextBox 29"/>
          <p:cNvSpPr txBox="1"/>
          <p:nvPr/>
        </p:nvSpPr>
        <p:spPr>
          <a:xfrm>
            <a:off x="214282" y="1285860"/>
            <a:ext cx="8572560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1.1/ </a:t>
            </a:r>
            <a:r>
              <a:rPr lang="en-US" sz="3600" b="1" u="sng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Diode công suất và ứng dụng</a:t>
            </a:r>
            <a:r>
              <a:rPr lang="en-US" sz="3600" b="1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r>
              <a:rPr lang="en-US" sz="3200" b="1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1.1.1- </a:t>
            </a:r>
            <a:r>
              <a:rPr lang="en-US" sz="3200" b="1" u="sng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Tổng quan về diode</a:t>
            </a:r>
            <a:r>
              <a:rPr lang="en-US" sz="3200" b="1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r>
              <a:rPr lang="en-US" sz="3200" b="1" smtClean="0">
                <a:latin typeface="Times New Roman" pitchFamily="18" charset="0"/>
                <a:cs typeface="Times New Roman" pitchFamily="18" charset="0"/>
              </a:rPr>
              <a:t>1.1.1.1) </a:t>
            </a:r>
            <a:r>
              <a:rPr lang="en-US" sz="3200" b="1" u="sng" smtClean="0">
                <a:latin typeface="Times New Roman" pitchFamily="18" charset="0"/>
                <a:cs typeface="Times New Roman" pitchFamily="18" charset="0"/>
              </a:rPr>
              <a:t>Cấu tạo - Ký hiệu – Điều kiện phân cực</a:t>
            </a:r>
            <a:r>
              <a:rPr lang="en-US" sz="3200" b="1" smtClean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r>
              <a:rPr lang="en-US" sz="3200" b="1" smtClean="0">
                <a:latin typeface="Times New Roman" pitchFamily="18" charset="0"/>
                <a:cs typeface="Times New Roman" pitchFamily="18" charset="0"/>
              </a:rPr>
              <a:t>* </a:t>
            </a:r>
            <a:r>
              <a:rPr lang="en-US" sz="3200" b="1" u="sng" smtClean="0">
                <a:latin typeface="Times New Roman" pitchFamily="18" charset="0"/>
                <a:cs typeface="Times New Roman" pitchFamily="18" charset="0"/>
              </a:rPr>
              <a:t>Cấu tạo</a:t>
            </a:r>
            <a:r>
              <a:rPr lang="en-US" sz="3200" b="1" smtClean="0">
                <a:latin typeface="Times New Roman" pitchFamily="18" charset="0"/>
                <a:cs typeface="Times New Roman" pitchFamily="18" charset="0"/>
              </a:rPr>
              <a:t>:</a:t>
            </a:r>
            <a:endParaRPr lang="vi-VN" sz="3200" b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80" name="Rectangle 56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pic>
        <p:nvPicPr>
          <p:cNvPr id="20" name="Picture 19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71604" y="3429000"/>
            <a:ext cx="5786478" cy="32147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extBox 29"/>
          <p:cNvSpPr txBox="1"/>
          <p:nvPr/>
        </p:nvSpPr>
        <p:spPr>
          <a:xfrm>
            <a:off x="184825" y="2484185"/>
            <a:ext cx="85725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smtClean="0">
                <a:latin typeface="Times New Roman" pitchFamily="18" charset="0"/>
                <a:cs typeface="Times New Roman" pitchFamily="18" charset="0"/>
              </a:rPr>
              <a:t>* </a:t>
            </a:r>
            <a:r>
              <a:rPr lang="en-US" sz="3200" b="1" u="sng" dirty="0" err="1" smtClean="0">
                <a:latin typeface="Times New Roman" pitchFamily="18" charset="0"/>
                <a:cs typeface="Times New Roman" pitchFamily="18" charset="0"/>
              </a:rPr>
              <a:t>Ký</a:t>
            </a:r>
            <a:r>
              <a:rPr lang="en-US" sz="3200" b="1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u="sng" dirty="0" err="1" smtClean="0">
                <a:latin typeface="Times New Roman" pitchFamily="18" charset="0"/>
                <a:cs typeface="Times New Roman" pitchFamily="18" charset="0"/>
              </a:rPr>
              <a:t>hiệu</a:t>
            </a:r>
            <a:r>
              <a:rPr lang="en-US" sz="3200" b="1" dirty="0" smtClean="0">
                <a:latin typeface="Times New Roman" pitchFamily="18" charset="0"/>
                <a:cs typeface="Times New Roman" pitchFamily="18" charset="0"/>
              </a:rPr>
              <a:t>:</a:t>
            </a:r>
            <a:endParaRPr lang="vi-VN" sz="3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80" name="Rectangle 56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8" name="Rectangle 7"/>
          <p:cNvSpPr/>
          <p:nvPr/>
        </p:nvSpPr>
        <p:spPr>
          <a:xfrm>
            <a:off x="142844" y="142852"/>
            <a:ext cx="8715436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4572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3200" dirty="0" smtClean="0">
                <a:latin typeface="VNI-Times" pitchFamily="2" charset="0"/>
                <a:ea typeface="Times New Roman" pitchFamily="18" charset="0"/>
                <a:cs typeface="Times New Roman" pitchFamily="18" charset="0"/>
              </a:rPr>
              <a:t>Diode </a:t>
            </a:r>
            <a:r>
              <a:rPr lang="en-US" sz="3200" dirty="0" err="1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được</a:t>
            </a:r>
            <a:r>
              <a:rPr lang="en-US" sz="3200" dirty="0" smtClean="0">
                <a:latin typeface="VNI-Times" pitchFamily="2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VNI-Times" pitchFamily="2" charset="0"/>
                <a:ea typeface="Times New Roman" pitchFamily="18" charset="0"/>
                <a:cs typeface="Times New Roman" pitchFamily="18" charset="0"/>
              </a:rPr>
              <a:t>cấu</a:t>
            </a:r>
            <a:r>
              <a:rPr lang="en-US" sz="3200" dirty="0" smtClean="0">
                <a:latin typeface="VNI-Times" pitchFamily="2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VNI-Times" pitchFamily="2" charset="0"/>
                <a:ea typeface="Times New Roman" pitchFamily="18" charset="0"/>
                <a:cs typeface="Times New Roman" pitchFamily="18" charset="0"/>
              </a:rPr>
              <a:t>tạo</a:t>
            </a:r>
            <a:r>
              <a:rPr lang="en-US" sz="3200" dirty="0" smtClean="0">
                <a:latin typeface="VNI-Times" pitchFamily="2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VNI-Times" pitchFamily="2" charset="0"/>
                <a:ea typeface="Times New Roman" pitchFamily="18" charset="0"/>
                <a:cs typeface="Times New Roman" pitchFamily="18" charset="0"/>
              </a:rPr>
              <a:t>goàm</a:t>
            </a:r>
            <a:r>
              <a:rPr lang="en-US" sz="3200" dirty="0" smtClean="0">
                <a:latin typeface="VNI-Times" pitchFamily="2" charset="0"/>
                <a:ea typeface="Times New Roman" pitchFamily="18" charset="0"/>
                <a:cs typeface="Times New Roman" pitchFamily="18" charset="0"/>
              </a:rPr>
              <a:t> 2 </a:t>
            </a:r>
            <a:r>
              <a:rPr lang="en-US" sz="3200" dirty="0" err="1" smtClean="0">
                <a:latin typeface="VNI-Times" pitchFamily="2" charset="0"/>
                <a:ea typeface="Times New Roman" pitchFamily="18" charset="0"/>
                <a:cs typeface="Times New Roman" pitchFamily="18" charset="0"/>
              </a:rPr>
              <a:t>lôùp</a:t>
            </a:r>
            <a:r>
              <a:rPr lang="en-US" sz="3200" dirty="0" smtClean="0">
                <a:latin typeface="VNI-Times" pitchFamily="2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VNI-Times" pitchFamily="2" charset="0"/>
                <a:ea typeface="Times New Roman" pitchFamily="18" charset="0"/>
                <a:cs typeface="Times New Roman" pitchFamily="18" charset="0"/>
              </a:rPr>
              <a:t>baùn</a:t>
            </a:r>
            <a:r>
              <a:rPr lang="en-US" sz="3200" dirty="0" smtClean="0">
                <a:latin typeface="VNI-Times" pitchFamily="2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VNI-Times" pitchFamily="2" charset="0"/>
                <a:ea typeface="Times New Roman" pitchFamily="18" charset="0"/>
                <a:cs typeface="Times New Roman" pitchFamily="18" charset="0"/>
              </a:rPr>
              <a:t>daãn</a:t>
            </a:r>
            <a:r>
              <a:rPr lang="en-US" sz="3200" dirty="0" smtClean="0">
                <a:latin typeface="VNI-Times" pitchFamily="2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VNI-Times" pitchFamily="2" charset="0"/>
                <a:ea typeface="Times New Roman" pitchFamily="18" charset="0"/>
                <a:cs typeface="Times New Roman" pitchFamily="18" charset="0"/>
              </a:rPr>
              <a:t>loaïi</a:t>
            </a:r>
            <a:r>
              <a:rPr lang="en-US" sz="3200" dirty="0" smtClean="0">
                <a:latin typeface="VNI-Times" pitchFamily="2" charset="0"/>
                <a:ea typeface="Times New Roman" pitchFamily="18" charset="0"/>
                <a:cs typeface="Times New Roman" pitchFamily="18" charset="0"/>
              </a:rPr>
              <a:t> P </a:t>
            </a:r>
            <a:r>
              <a:rPr lang="en-US" sz="3200" dirty="0" err="1" smtClean="0">
                <a:latin typeface="VNI-Times" pitchFamily="2" charset="0"/>
                <a:ea typeface="Times New Roman" pitchFamily="18" charset="0"/>
                <a:cs typeface="Times New Roman" pitchFamily="18" charset="0"/>
              </a:rPr>
              <a:t>vaø</a:t>
            </a:r>
            <a:r>
              <a:rPr lang="en-US" sz="3200" dirty="0" smtClean="0">
                <a:latin typeface="VNI-Times" pitchFamily="2" charset="0"/>
                <a:ea typeface="Times New Roman" pitchFamily="18" charset="0"/>
                <a:cs typeface="Times New Roman" pitchFamily="18" charset="0"/>
              </a:rPr>
              <a:t> N </a:t>
            </a:r>
            <a:r>
              <a:rPr lang="en-US" sz="3200" dirty="0" err="1" smtClean="0">
                <a:latin typeface="VNI-Times" pitchFamily="2" charset="0"/>
                <a:ea typeface="Times New Roman" pitchFamily="18" charset="0"/>
                <a:cs typeface="Times New Roman" pitchFamily="18" charset="0"/>
              </a:rPr>
              <a:t>gheùp</a:t>
            </a:r>
            <a:r>
              <a:rPr lang="en-US" sz="3200" dirty="0" smtClean="0">
                <a:latin typeface="VNI-Times" pitchFamily="2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VNI-Times" pitchFamily="2" charset="0"/>
                <a:ea typeface="Times New Roman" pitchFamily="18" charset="0"/>
                <a:cs typeface="Times New Roman" pitchFamily="18" charset="0"/>
              </a:rPr>
              <a:t>laïi</a:t>
            </a:r>
            <a:r>
              <a:rPr lang="en-US" sz="3200" dirty="0" smtClean="0">
                <a:latin typeface="VNI-Times" pitchFamily="2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VNI-Times" pitchFamily="2" charset="0"/>
                <a:ea typeface="Times New Roman" pitchFamily="18" charset="0"/>
                <a:cs typeface="Times New Roman" pitchFamily="18" charset="0"/>
              </a:rPr>
              <a:t>vôùi</a:t>
            </a:r>
            <a:r>
              <a:rPr lang="en-US" sz="3200" dirty="0" smtClean="0">
                <a:latin typeface="VNI-Times" pitchFamily="2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VNI-Times" pitchFamily="2" charset="0"/>
                <a:ea typeface="Times New Roman" pitchFamily="18" charset="0"/>
                <a:cs typeface="Times New Roman" pitchFamily="18" charset="0"/>
              </a:rPr>
              <a:t>nhau</a:t>
            </a:r>
            <a:r>
              <a:rPr lang="en-US" sz="3200" dirty="0" smtClean="0">
                <a:latin typeface="VNI-Times" pitchFamily="2" charset="0"/>
                <a:ea typeface="Times New Roman" pitchFamily="18" charset="0"/>
                <a:cs typeface="Times New Roman" pitchFamily="18" charset="0"/>
              </a:rPr>
              <a:t>. </a:t>
            </a:r>
            <a:r>
              <a:rPr lang="en-US" sz="3200" dirty="0" err="1" smtClean="0">
                <a:latin typeface="VNI-Times" pitchFamily="2" charset="0"/>
                <a:ea typeface="Times New Roman" pitchFamily="18" charset="0"/>
                <a:cs typeface="Times New Roman" pitchFamily="18" charset="0"/>
              </a:rPr>
              <a:t>Ñieän</a:t>
            </a:r>
            <a:r>
              <a:rPr lang="en-US" sz="3200" dirty="0" smtClean="0">
                <a:latin typeface="VNI-Times" pitchFamily="2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VNI-Times" pitchFamily="2" charset="0"/>
                <a:ea typeface="Times New Roman" pitchFamily="18" charset="0"/>
                <a:cs typeface="Times New Roman" pitchFamily="18" charset="0"/>
              </a:rPr>
              <a:t>cöïc</a:t>
            </a:r>
            <a:r>
              <a:rPr lang="en-US" sz="3200" dirty="0" smtClean="0">
                <a:latin typeface="VNI-Times" pitchFamily="2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VNI-Times" pitchFamily="2" charset="0"/>
                <a:ea typeface="Times New Roman" pitchFamily="18" charset="0"/>
                <a:cs typeface="Times New Roman" pitchFamily="18" charset="0"/>
              </a:rPr>
              <a:t>noái</a:t>
            </a:r>
            <a:r>
              <a:rPr lang="en-US" sz="3200" dirty="0" smtClean="0">
                <a:latin typeface="VNI-Times" pitchFamily="2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VNI-Times" pitchFamily="2" charset="0"/>
                <a:ea typeface="Times New Roman" pitchFamily="18" charset="0"/>
                <a:cs typeface="Times New Roman" pitchFamily="18" charset="0"/>
              </a:rPr>
              <a:t>vôùi</a:t>
            </a:r>
            <a:r>
              <a:rPr lang="en-US" sz="3200" dirty="0" smtClean="0">
                <a:latin typeface="VNI-Times" pitchFamily="2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VNI-Times" pitchFamily="2" charset="0"/>
                <a:ea typeface="Times New Roman" pitchFamily="18" charset="0"/>
                <a:cs typeface="Times New Roman" pitchFamily="18" charset="0"/>
              </a:rPr>
              <a:t>baùn</a:t>
            </a:r>
            <a:r>
              <a:rPr lang="en-US" sz="3200" dirty="0" smtClean="0">
                <a:latin typeface="VNI-Times" pitchFamily="2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VNI-Times" pitchFamily="2" charset="0"/>
                <a:ea typeface="Times New Roman" pitchFamily="18" charset="0"/>
                <a:cs typeface="Times New Roman" pitchFamily="18" charset="0"/>
              </a:rPr>
              <a:t>daãn</a:t>
            </a:r>
            <a:r>
              <a:rPr lang="en-US" sz="3200" dirty="0" smtClean="0">
                <a:latin typeface="VNI-Times" pitchFamily="2" charset="0"/>
                <a:ea typeface="Times New Roman" pitchFamily="18" charset="0"/>
                <a:cs typeface="Times New Roman" pitchFamily="18" charset="0"/>
              </a:rPr>
              <a:t> P </a:t>
            </a:r>
            <a:r>
              <a:rPr lang="en-US" sz="3200" dirty="0" err="1" smtClean="0">
                <a:latin typeface="VNI-Times" pitchFamily="2" charset="0"/>
                <a:ea typeface="Times New Roman" pitchFamily="18" charset="0"/>
                <a:cs typeface="Times New Roman" pitchFamily="18" charset="0"/>
              </a:rPr>
              <a:t>goïi</a:t>
            </a:r>
            <a:r>
              <a:rPr lang="en-US" sz="3200" dirty="0" smtClean="0">
                <a:latin typeface="VNI-Times" pitchFamily="2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VNI-Times" pitchFamily="2" charset="0"/>
                <a:ea typeface="Times New Roman" pitchFamily="18" charset="0"/>
                <a:cs typeface="Times New Roman" pitchFamily="18" charset="0"/>
              </a:rPr>
              <a:t>laø</a:t>
            </a:r>
            <a:r>
              <a:rPr lang="en-US" sz="3200" dirty="0" smtClean="0">
                <a:latin typeface="VNI-Times" pitchFamily="2" charset="0"/>
                <a:ea typeface="Times New Roman" pitchFamily="18" charset="0"/>
                <a:cs typeface="Times New Roman" pitchFamily="18" charset="0"/>
              </a:rPr>
              <a:t> an</a:t>
            </a:r>
            <a:r>
              <a:rPr lang="fr-FR" sz="3200" dirty="0" smtClean="0">
                <a:latin typeface="VNI-Times" pitchFamily="2" charset="0"/>
                <a:ea typeface="Times New Roman" pitchFamily="18" charset="0"/>
                <a:cs typeface="Times New Roman" pitchFamily="18" charset="0"/>
              </a:rPr>
              <a:t>ode, </a:t>
            </a:r>
            <a:r>
              <a:rPr lang="fr-FR" sz="3200" dirty="0" err="1" smtClean="0">
                <a:latin typeface="VNI-Times" pitchFamily="2" charset="0"/>
                <a:ea typeface="Times New Roman" pitchFamily="18" charset="0"/>
                <a:cs typeface="Times New Roman" pitchFamily="18" charset="0"/>
              </a:rPr>
              <a:t>ñieän</a:t>
            </a:r>
            <a:r>
              <a:rPr lang="fr-FR" sz="3200" dirty="0" smtClean="0">
                <a:latin typeface="VNI-Times" pitchFamily="2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fr-FR" sz="3200" dirty="0" err="1" smtClean="0">
                <a:latin typeface="VNI-Times" pitchFamily="2" charset="0"/>
                <a:ea typeface="Times New Roman" pitchFamily="18" charset="0"/>
                <a:cs typeface="Times New Roman" pitchFamily="18" charset="0"/>
              </a:rPr>
              <a:t>cöïc</a:t>
            </a:r>
            <a:r>
              <a:rPr lang="fr-FR" sz="3200" dirty="0" smtClean="0">
                <a:latin typeface="VNI-Times" pitchFamily="2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fr-FR" sz="3200" dirty="0" err="1" smtClean="0">
                <a:latin typeface="VNI-Times" pitchFamily="2" charset="0"/>
                <a:ea typeface="Times New Roman" pitchFamily="18" charset="0"/>
                <a:cs typeface="Times New Roman" pitchFamily="18" charset="0"/>
              </a:rPr>
              <a:t>noái</a:t>
            </a:r>
            <a:r>
              <a:rPr lang="fr-FR" sz="3200" dirty="0" smtClean="0">
                <a:latin typeface="VNI-Times" pitchFamily="2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fr-FR" sz="3200" dirty="0" err="1" smtClean="0">
                <a:latin typeface="VNI-Times" pitchFamily="2" charset="0"/>
                <a:ea typeface="Times New Roman" pitchFamily="18" charset="0"/>
                <a:cs typeface="Times New Roman" pitchFamily="18" charset="0"/>
              </a:rPr>
              <a:t>vôùi</a:t>
            </a:r>
            <a:r>
              <a:rPr lang="fr-FR" sz="3200" dirty="0" smtClean="0">
                <a:latin typeface="VNI-Times" pitchFamily="2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fr-FR" sz="3200" dirty="0" err="1" smtClean="0">
                <a:latin typeface="VNI-Times" pitchFamily="2" charset="0"/>
                <a:ea typeface="Times New Roman" pitchFamily="18" charset="0"/>
                <a:cs typeface="Times New Roman" pitchFamily="18" charset="0"/>
              </a:rPr>
              <a:t>baùn</a:t>
            </a:r>
            <a:r>
              <a:rPr lang="fr-FR" sz="3200" dirty="0" smtClean="0">
                <a:latin typeface="VNI-Times" pitchFamily="2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fr-FR" sz="3200" dirty="0" err="1" smtClean="0">
                <a:latin typeface="VNI-Times" pitchFamily="2" charset="0"/>
                <a:ea typeface="Times New Roman" pitchFamily="18" charset="0"/>
                <a:cs typeface="Times New Roman" pitchFamily="18" charset="0"/>
              </a:rPr>
              <a:t>daãn</a:t>
            </a:r>
            <a:r>
              <a:rPr lang="fr-FR" sz="3200" dirty="0" smtClean="0">
                <a:latin typeface="VNI-Times" pitchFamily="2" charset="0"/>
                <a:ea typeface="Times New Roman" pitchFamily="18" charset="0"/>
                <a:cs typeface="Times New Roman" pitchFamily="18" charset="0"/>
              </a:rPr>
              <a:t> N </a:t>
            </a:r>
            <a:r>
              <a:rPr lang="fr-FR" sz="3200" dirty="0" err="1" smtClean="0">
                <a:latin typeface="VNI-Times" pitchFamily="2" charset="0"/>
                <a:ea typeface="Times New Roman" pitchFamily="18" charset="0"/>
                <a:cs typeface="Times New Roman" pitchFamily="18" charset="0"/>
              </a:rPr>
              <a:t>goïi</a:t>
            </a:r>
            <a:r>
              <a:rPr lang="fr-FR" sz="3200" dirty="0" smtClean="0">
                <a:latin typeface="VNI-Times" pitchFamily="2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fr-FR" sz="3200" dirty="0" err="1" smtClean="0">
                <a:latin typeface="VNI-Times" pitchFamily="2" charset="0"/>
                <a:ea typeface="Times New Roman" pitchFamily="18" charset="0"/>
                <a:cs typeface="Times New Roman" pitchFamily="18" charset="0"/>
              </a:rPr>
              <a:t>laø</a:t>
            </a:r>
            <a:r>
              <a:rPr lang="fr-FR" sz="3200" dirty="0" smtClean="0">
                <a:latin typeface="VNI-Times" pitchFamily="2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fr-FR" sz="3200" dirty="0" err="1" smtClean="0">
                <a:latin typeface="VNI-Times" pitchFamily="2" charset="0"/>
                <a:ea typeface="Times New Roman" pitchFamily="18" charset="0"/>
                <a:cs typeface="Times New Roman" pitchFamily="18" charset="0"/>
              </a:rPr>
              <a:t>kathode</a:t>
            </a:r>
            <a:r>
              <a:rPr lang="fr-FR" sz="3200" dirty="0" smtClean="0">
                <a:latin typeface="VNI-Times" pitchFamily="2" charset="0"/>
                <a:ea typeface="Times New Roman" pitchFamily="18" charset="0"/>
                <a:cs typeface="Times New Roman" pitchFamily="18" charset="0"/>
              </a:rPr>
              <a:t>.</a:t>
            </a:r>
            <a:endParaRPr lang="fr-FR" sz="3200" dirty="0" smtClean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9" name="Picture 2" descr="C:\Users\VC\Desktop\KIHIEUDIODE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180528" y="3915886"/>
            <a:ext cx="4242888" cy="18173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788024" y="2924944"/>
            <a:ext cx="4070256" cy="345638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8"/>
          <p:cNvSpPr>
            <a:spLocks noChangeArrowheads="1"/>
          </p:cNvSpPr>
          <p:nvPr/>
        </p:nvSpPr>
        <p:spPr bwMode="auto">
          <a:xfrm>
            <a:off x="285720" y="785794"/>
            <a:ext cx="8686800" cy="5791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1257300" lvl="2" indent="-342900" algn="just">
              <a:spcBef>
                <a:spcPct val="20000"/>
              </a:spcBef>
            </a:pPr>
            <a:r>
              <a:rPr lang="en-US" sz="3200" b="1" i="1" u="sng" smtClean="0">
                <a:latin typeface="VNI-Times" pitchFamily="2" charset="0"/>
              </a:rPr>
              <a:t>Phaân </a:t>
            </a:r>
            <a:r>
              <a:rPr lang="en-US" sz="3200" b="1" i="1" u="sng">
                <a:latin typeface="VNI-Times" pitchFamily="2" charset="0"/>
              </a:rPr>
              <a:t>cöïc </a:t>
            </a:r>
            <a:r>
              <a:rPr lang="en-US" sz="3200" b="1" i="1" u="sng" smtClean="0">
                <a:latin typeface="VNI-Times" pitchFamily="2" charset="0"/>
              </a:rPr>
              <a:t>ngöôïc</a:t>
            </a:r>
            <a:r>
              <a:rPr lang="en-US" sz="3200" b="1" smtClean="0">
                <a:latin typeface="VNI-Times" pitchFamily="2" charset="0"/>
              </a:rPr>
              <a:t>: </a:t>
            </a:r>
            <a:endParaRPr lang="en-US" sz="3200" b="1">
              <a:latin typeface="VNI-Times" pitchFamily="2" charset="0"/>
            </a:endParaRPr>
          </a:p>
        </p:txBody>
      </p:sp>
      <p:graphicFrame>
        <p:nvGraphicFramePr>
          <p:cNvPr id="8195" name="Object 1"/>
          <p:cNvGraphicFramePr>
            <a:graphicFrameLocks noChangeAspect="1"/>
          </p:cNvGraphicFramePr>
          <p:nvPr/>
        </p:nvGraphicFramePr>
        <p:xfrm>
          <a:off x="368755" y="1571612"/>
          <a:ext cx="8433387" cy="3429024"/>
        </p:xfrm>
        <a:graphic>
          <a:graphicData uri="http://schemas.openxmlformats.org/presentationml/2006/ole">
            <p:oleObj spid="_x0000_s43018" name="Visio" r:id="rId4" imgW="4333037" imgH="1761439" progId="">
              <p:embed/>
            </p:oleObj>
          </a:graphicData>
        </a:graphic>
      </p:graphicFrame>
      <p:sp>
        <p:nvSpPr>
          <p:cNvPr id="8196" name="Rectangle 2"/>
          <p:cNvSpPr>
            <a:spLocks noChangeArrowheads="1"/>
          </p:cNvSpPr>
          <p:nvPr/>
        </p:nvSpPr>
        <p:spPr bwMode="auto">
          <a:xfrm>
            <a:off x="214282" y="5143512"/>
            <a:ext cx="8547102" cy="11757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457200" indent="-457200" algn="just" eaLnBrk="1" hangingPunct="1">
              <a:spcBef>
                <a:spcPct val="20000"/>
              </a:spcBef>
              <a:buFont typeface="Wingdings" pitchFamily="2" charset="2"/>
              <a:buChar char="Ø"/>
            </a:pPr>
            <a:r>
              <a:rPr lang="en-US" sz="3200">
                <a:latin typeface="VNI-Times" pitchFamily="2" charset="0"/>
              </a:rPr>
              <a:t>Cöïc aâm cuûa nguoàn vaøo chaân </a:t>
            </a:r>
            <a:r>
              <a:rPr lang="en-US" sz="3200" smtClean="0">
                <a:solidFill>
                  <a:srgbClr val="FF0000"/>
                </a:solidFill>
                <a:latin typeface="VNI-Times" pitchFamily="2" charset="0"/>
              </a:rPr>
              <a:t>P</a:t>
            </a:r>
            <a:endParaRPr lang="en-US" sz="3200">
              <a:latin typeface="VNI-Times" pitchFamily="2" charset="0"/>
            </a:endParaRPr>
          </a:p>
          <a:p>
            <a:pPr marL="457200" indent="-457200" algn="just" eaLnBrk="1" hangingPunct="1">
              <a:spcBef>
                <a:spcPct val="20000"/>
              </a:spcBef>
              <a:buFont typeface="Wingdings" pitchFamily="2" charset="2"/>
              <a:buChar char="Ø"/>
            </a:pPr>
            <a:r>
              <a:rPr lang="en-US" sz="3200" smtClean="0">
                <a:latin typeface="VNI-Times" pitchFamily="2" charset="0"/>
              </a:rPr>
              <a:t>Cöïc döông </a:t>
            </a:r>
            <a:r>
              <a:rPr lang="en-US" sz="3200">
                <a:latin typeface="VNI-Times" pitchFamily="2" charset="0"/>
              </a:rPr>
              <a:t>cuûa nguoàn vaøo chaân </a:t>
            </a:r>
            <a:r>
              <a:rPr lang="en-US" sz="3200" smtClean="0">
                <a:solidFill>
                  <a:srgbClr val="FF0000"/>
                </a:solidFill>
                <a:latin typeface="VNI-Times" pitchFamily="2" charset="0"/>
              </a:rPr>
              <a:t>N</a:t>
            </a:r>
            <a:r>
              <a:rPr lang="en-US" sz="3200" smtClean="0">
                <a:latin typeface="VNI-Times" pitchFamily="2" charset="0"/>
              </a:rPr>
              <a:t> </a:t>
            </a:r>
            <a:endParaRPr lang="en-US" sz="3200">
              <a:latin typeface="VNI-Times" pitchFamily="2" charset="0"/>
            </a:endParaRPr>
          </a:p>
        </p:txBody>
      </p:sp>
      <p:sp>
        <p:nvSpPr>
          <p:cNvPr id="5" name="Rectangle 61"/>
          <p:cNvSpPr>
            <a:spLocks noChangeArrowheads="1"/>
          </p:cNvSpPr>
          <p:nvPr/>
        </p:nvSpPr>
        <p:spPr bwMode="auto">
          <a:xfrm>
            <a:off x="142844" y="142852"/>
            <a:ext cx="8715436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sz="3200" b="1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*</a:t>
            </a:r>
            <a:r>
              <a:rPr lang="en-US" sz="2800" b="1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3200" b="1" u="sng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Điều kiện phân cực</a:t>
            </a:r>
            <a:r>
              <a:rPr lang="en-US" sz="3200" b="1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:</a:t>
            </a:r>
            <a:endParaRPr kumimoji="0" lang="en-US" sz="32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VNI-Times" pitchFamily="2" charset="0"/>
              <a:ea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med">
    <p:cover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/>
      <p:bldP spid="819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ChangeArrowheads="1"/>
          </p:cNvSpPr>
          <p:nvPr/>
        </p:nvSpPr>
        <p:spPr bwMode="auto">
          <a:xfrm>
            <a:off x="299107" y="620688"/>
            <a:ext cx="8229600" cy="3046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457200" indent="-457200" algn="just" eaLnBrk="1" hangingPunct="1">
              <a:spcBef>
                <a:spcPct val="20000"/>
              </a:spcBef>
              <a:buFont typeface="Wingdings" pitchFamily="2" charset="2"/>
              <a:buChar char="Ø"/>
            </a:pPr>
            <a:r>
              <a:rPr lang="en-US" sz="3200" smtClean="0">
                <a:latin typeface="VNI-Times" pitchFamily="2" charset="0"/>
              </a:rPr>
              <a:t>Điện </a:t>
            </a:r>
            <a:r>
              <a:rPr lang="en-US" sz="3200" dirty="0" err="1">
                <a:latin typeface="VNI-Times" pitchFamily="2" charset="0"/>
              </a:rPr>
              <a:t>tích</a:t>
            </a:r>
            <a:r>
              <a:rPr lang="en-US" sz="3200" dirty="0">
                <a:latin typeface="VNI-Times" pitchFamily="2" charset="0"/>
              </a:rPr>
              <a:t> </a:t>
            </a:r>
            <a:r>
              <a:rPr lang="en-US" sz="3200" dirty="0" err="1">
                <a:latin typeface="VNI-Times" pitchFamily="2" charset="0"/>
              </a:rPr>
              <a:t>aâm</a:t>
            </a:r>
            <a:r>
              <a:rPr lang="en-US" sz="3200" dirty="0">
                <a:latin typeface="VNI-Times" pitchFamily="2" charset="0"/>
              </a:rPr>
              <a:t> </a:t>
            </a:r>
            <a:r>
              <a:rPr lang="en-US" sz="3200" dirty="0" err="1">
                <a:latin typeface="VNI-Times" pitchFamily="2" charset="0"/>
              </a:rPr>
              <a:t>cuûa</a:t>
            </a:r>
            <a:r>
              <a:rPr lang="en-US" sz="3200" dirty="0">
                <a:latin typeface="VNI-Times" pitchFamily="2" charset="0"/>
              </a:rPr>
              <a:t> </a:t>
            </a:r>
            <a:r>
              <a:rPr lang="en-US" sz="3200" dirty="0" err="1">
                <a:latin typeface="VNI-Times" pitchFamily="2" charset="0"/>
              </a:rPr>
              <a:t>nguoàn</a:t>
            </a:r>
            <a:r>
              <a:rPr lang="en-US" sz="3200" dirty="0">
                <a:latin typeface="VNI-Times" pitchFamily="2" charset="0"/>
              </a:rPr>
              <a:t> </a:t>
            </a:r>
            <a:r>
              <a:rPr lang="en-US" sz="3200" dirty="0" err="1">
                <a:latin typeface="VNI-Times" pitchFamily="2" charset="0"/>
              </a:rPr>
              <a:t>seõ</a:t>
            </a:r>
            <a:r>
              <a:rPr lang="en-US" sz="3200" dirty="0">
                <a:latin typeface="VNI-Times" pitchFamily="2" charset="0"/>
              </a:rPr>
              <a:t> </a:t>
            </a:r>
            <a:r>
              <a:rPr lang="en-US" sz="3200" dirty="0" err="1">
                <a:latin typeface="VNI-Times" pitchFamily="2" charset="0"/>
              </a:rPr>
              <a:t>huùt</a:t>
            </a:r>
            <a:r>
              <a:rPr lang="en-US" sz="3200" dirty="0">
                <a:latin typeface="VNI-Times" pitchFamily="2" charset="0"/>
              </a:rPr>
              <a:t> </a:t>
            </a:r>
            <a:r>
              <a:rPr lang="en-US" sz="3200" dirty="0" err="1">
                <a:latin typeface="VNI-Times" pitchFamily="2" charset="0"/>
              </a:rPr>
              <a:t>loã</a:t>
            </a:r>
            <a:r>
              <a:rPr lang="en-US" sz="3200" dirty="0">
                <a:latin typeface="VNI-Times" pitchFamily="2" charset="0"/>
              </a:rPr>
              <a:t> </a:t>
            </a:r>
            <a:r>
              <a:rPr lang="en-US" sz="3200" dirty="0" err="1">
                <a:latin typeface="VNI-Times" pitchFamily="2" charset="0"/>
              </a:rPr>
              <a:t>troáng</a:t>
            </a:r>
            <a:r>
              <a:rPr lang="en-US" sz="3200" dirty="0">
                <a:latin typeface="VNI-Times" pitchFamily="2" charset="0"/>
              </a:rPr>
              <a:t> </a:t>
            </a:r>
            <a:r>
              <a:rPr lang="en-US" sz="3200" dirty="0" err="1">
                <a:latin typeface="VNI-Times" pitchFamily="2" charset="0"/>
              </a:rPr>
              <a:t>cuûa</a:t>
            </a:r>
            <a:r>
              <a:rPr lang="en-US" sz="3200" dirty="0">
                <a:latin typeface="VNI-Times" pitchFamily="2" charset="0"/>
              </a:rPr>
              <a:t> </a:t>
            </a:r>
            <a:r>
              <a:rPr lang="en-US" sz="3200" dirty="0" err="1">
                <a:latin typeface="VNI-Times" pitchFamily="2" charset="0"/>
              </a:rPr>
              <a:t>vuøng</a:t>
            </a:r>
            <a:r>
              <a:rPr lang="en-US" sz="3200" dirty="0">
                <a:latin typeface="VNI-Times" pitchFamily="2" charset="0"/>
              </a:rPr>
              <a:t> P </a:t>
            </a:r>
            <a:r>
              <a:rPr lang="en-US" sz="3200" dirty="0" err="1">
                <a:latin typeface="VNI-Times" pitchFamily="2" charset="0"/>
              </a:rPr>
              <a:t>vaø</a:t>
            </a:r>
            <a:r>
              <a:rPr lang="en-US" sz="3200" dirty="0">
                <a:latin typeface="VNI-Times" pitchFamily="2" charset="0"/>
              </a:rPr>
              <a:t> </a:t>
            </a:r>
            <a:r>
              <a:rPr lang="en-US" sz="3200" dirty="0" err="1">
                <a:latin typeface="VNI-Times" pitchFamily="2" charset="0"/>
              </a:rPr>
              <a:t>ñieän</a:t>
            </a:r>
            <a:r>
              <a:rPr lang="en-US" sz="3200" dirty="0">
                <a:latin typeface="VNI-Times" pitchFamily="2" charset="0"/>
              </a:rPr>
              <a:t> </a:t>
            </a:r>
            <a:r>
              <a:rPr lang="en-US" sz="3200" dirty="0" err="1">
                <a:latin typeface="VNI-Times" pitchFamily="2" charset="0"/>
              </a:rPr>
              <a:t>tích</a:t>
            </a:r>
            <a:r>
              <a:rPr lang="en-US" sz="3200" dirty="0">
                <a:latin typeface="VNI-Times" pitchFamily="2" charset="0"/>
              </a:rPr>
              <a:t> </a:t>
            </a:r>
            <a:r>
              <a:rPr lang="en-US" sz="3200" dirty="0" err="1">
                <a:latin typeface="VNI-Times" pitchFamily="2" charset="0"/>
              </a:rPr>
              <a:t>döông</a:t>
            </a:r>
            <a:r>
              <a:rPr lang="en-US" sz="3200" dirty="0">
                <a:latin typeface="VNI-Times" pitchFamily="2" charset="0"/>
              </a:rPr>
              <a:t> </a:t>
            </a:r>
            <a:r>
              <a:rPr lang="en-US" sz="3200" dirty="0" err="1">
                <a:latin typeface="VNI-Times" pitchFamily="2" charset="0"/>
              </a:rPr>
              <a:t>cuûa</a:t>
            </a:r>
            <a:r>
              <a:rPr lang="en-US" sz="3200" dirty="0">
                <a:latin typeface="VNI-Times" pitchFamily="2" charset="0"/>
              </a:rPr>
              <a:t> </a:t>
            </a:r>
            <a:r>
              <a:rPr lang="en-US" sz="3200" dirty="0" err="1">
                <a:latin typeface="VNI-Times" pitchFamily="2" charset="0"/>
              </a:rPr>
              <a:t>nguoàn</a:t>
            </a:r>
            <a:r>
              <a:rPr lang="en-US" sz="3200" dirty="0">
                <a:latin typeface="VNI-Times" pitchFamily="2" charset="0"/>
              </a:rPr>
              <a:t> </a:t>
            </a:r>
            <a:r>
              <a:rPr lang="en-US" sz="3200" dirty="0" err="1">
                <a:latin typeface="VNI-Times" pitchFamily="2" charset="0"/>
              </a:rPr>
              <a:t>seõ</a:t>
            </a:r>
            <a:r>
              <a:rPr lang="en-US" sz="3200" dirty="0">
                <a:latin typeface="VNI-Times" pitchFamily="2" charset="0"/>
              </a:rPr>
              <a:t> </a:t>
            </a:r>
            <a:r>
              <a:rPr lang="en-US" sz="3200" dirty="0" err="1">
                <a:latin typeface="VNI-Times" pitchFamily="2" charset="0"/>
              </a:rPr>
              <a:t>huùt</a:t>
            </a:r>
            <a:r>
              <a:rPr lang="en-US" sz="3200" dirty="0">
                <a:latin typeface="VNI-Times" pitchFamily="2" charset="0"/>
              </a:rPr>
              <a:t> electron </a:t>
            </a:r>
            <a:r>
              <a:rPr lang="en-US" sz="3200" dirty="0" err="1">
                <a:latin typeface="VNI-Times" pitchFamily="2" charset="0"/>
              </a:rPr>
              <a:t>cuûa</a:t>
            </a:r>
            <a:r>
              <a:rPr lang="en-US" sz="3200" dirty="0">
                <a:latin typeface="VNI-Times" pitchFamily="2" charset="0"/>
              </a:rPr>
              <a:t> </a:t>
            </a:r>
            <a:r>
              <a:rPr lang="en-US" sz="3200" dirty="0" err="1">
                <a:latin typeface="VNI-Times" pitchFamily="2" charset="0"/>
              </a:rPr>
              <a:t>vuøng</a:t>
            </a:r>
            <a:r>
              <a:rPr lang="en-US" sz="3200" dirty="0">
                <a:latin typeface="VNI-Times" pitchFamily="2" charset="0"/>
              </a:rPr>
              <a:t> N </a:t>
            </a:r>
            <a:r>
              <a:rPr lang="en-US" sz="3200" dirty="0" err="1">
                <a:latin typeface="VNI-Times" pitchFamily="2" charset="0"/>
              </a:rPr>
              <a:t>laøm</a:t>
            </a:r>
            <a:r>
              <a:rPr lang="en-US" sz="3200" dirty="0">
                <a:latin typeface="VNI-Times" pitchFamily="2" charset="0"/>
              </a:rPr>
              <a:t> </a:t>
            </a:r>
            <a:r>
              <a:rPr lang="en-US" sz="3200" dirty="0" err="1">
                <a:latin typeface="VNI-Times" pitchFamily="2" charset="0"/>
              </a:rPr>
              <a:t>cho</a:t>
            </a:r>
            <a:r>
              <a:rPr lang="en-US" sz="3200" dirty="0">
                <a:latin typeface="VNI-Times" pitchFamily="2" charset="0"/>
              </a:rPr>
              <a:t> </a:t>
            </a:r>
            <a:r>
              <a:rPr lang="en-US" sz="3200" dirty="0" err="1">
                <a:latin typeface="VNI-Times" pitchFamily="2" charset="0"/>
              </a:rPr>
              <a:t>loã</a:t>
            </a:r>
            <a:r>
              <a:rPr lang="en-US" sz="3200" dirty="0">
                <a:latin typeface="VNI-Times" pitchFamily="2" charset="0"/>
              </a:rPr>
              <a:t> </a:t>
            </a:r>
            <a:r>
              <a:rPr lang="en-US" sz="3200" dirty="0" err="1">
                <a:latin typeface="VNI-Times" pitchFamily="2" charset="0"/>
              </a:rPr>
              <a:t>troáng</a:t>
            </a:r>
            <a:r>
              <a:rPr lang="en-US" sz="3200" dirty="0">
                <a:latin typeface="VNI-Times" pitchFamily="2" charset="0"/>
              </a:rPr>
              <a:t> </a:t>
            </a:r>
            <a:r>
              <a:rPr lang="en-US" sz="3200" dirty="0" err="1">
                <a:latin typeface="VNI-Times" pitchFamily="2" charset="0"/>
              </a:rPr>
              <a:t>vaø</a:t>
            </a:r>
            <a:r>
              <a:rPr lang="en-US" sz="3200" dirty="0">
                <a:latin typeface="VNI-Times" pitchFamily="2" charset="0"/>
              </a:rPr>
              <a:t> electron </a:t>
            </a:r>
            <a:r>
              <a:rPr lang="en-US" sz="3200" dirty="0" err="1">
                <a:latin typeface="VNI-Times" pitchFamily="2" charset="0"/>
              </a:rPr>
              <a:t>hai</a:t>
            </a:r>
            <a:r>
              <a:rPr lang="en-US" sz="3200" dirty="0">
                <a:latin typeface="VNI-Times" pitchFamily="2" charset="0"/>
              </a:rPr>
              <a:t> </a:t>
            </a:r>
            <a:r>
              <a:rPr lang="en-US" sz="3200" dirty="0" err="1">
                <a:latin typeface="VNI-Times" pitchFamily="2" charset="0"/>
              </a:rPr>
              <a:t>beân</a:t>
            </a:r>
            <a:r>
              <a:rPr lang="en-US" sz="3200" dirty="0">
                <a:latin typeface="VNI-Times" pitchFamily="2" charset="0"/>
              </a:rPr>
              <a:t> </a:t>
            </a:r>
            <a:r>
              <a:rPr lang="en-US" sz="3200" dirty="0" err="1">
                <a:latin typeface="VNI-Times" pitchFamily="2" charset="0"/>
              </a:rPr>
              <a:t>moái</a:t>
            </a:r>
            <a:r>
              <a:rPr lang="en-US" sz="3200" dirty="0">
                <a:latin typeface="VNI-Times" pitchFamily="2" charset="0"/>
              </a:rPr>
              <a:t> </a:t>
            </a:r>
            <a:r>
              <a:rPr lang="en-US" sz="3200" dirty="0" err="1">
                <a:latin typeface="VNI-Times" pitchFamily="2" charset="0"/>
              </a:rPr>
              <a:t>noái</a:t>
            </a:r>
            <a:r>
              <a:rPr lang="en-US" sz="3200" dirty="0">
                <a:latin typeface="VNI-Times" pitchFamily="2" charset="0"/>
              </a:rPr>
              <a:t> </a:t>
            </a:r>
            <a:r>
              <a:rPr lang="en-US" sz="3200" dirty="0" err="1">
                <a:latin typeface="VNI-Times" pitchFamily="2" charset="0"/>
              </a:rPr>
              <a:t>caøng</a:t>
            </a:r>
            <a:r>
              <a:rPr lang="en-US" sz="3200" dirty="0">
                <a:latin typeface="VNI-Times" pitchFamily="2" charset="0"/>
              </a:rPr>
              <a:t> </a:t>
            </a:r>
            <a:r>
              <a:rPr lang="en-US" sz="3200" dirty="0" err="1">
                <a:latin typeface="VNI-Times" pitchFamily="2" charset="0"/>
              </a:rPr>
              <a:t>xa</a:t>
            </a:r>
            <a:r>
              <a:rPr lang="en-US" sz="3200" dirty="0">
                <a:latin typeface="VNI-Times" pitchFamily="2" charset="0"/>
              </a:rPr>
              <a:t> </a:t>
            </a:r>
            <a:r>
              <a:rPr lang="en-US" sz="3200" dirty="0" err="1">
                <a:latin typeface="VNI-Times" pitchFamily="2" charset="0"/>
              </a:rPr>
              <a:t>nhau</a:t>
            </a:r>
            <a:r>
              <a:rPr lang="en-US" sz="3200" dirty="0">
                <a:latin typeface="VNI-Times" pitchFamily="2" charset="0"/>
              </a:rPr>
              <a:t> </a:t>
            </a:r>
            <a:r>
              <a:rPr lang="en-US" sz="3200" dirty="0" err="1">
                <a:latin typeface="VNI-Times" pitchFamily="2" charset="0"/>
              </a:rPr>
              <a:t>hôn</a:t>
            </a:r>
            <a:r>
              <a:rPr lang="en-US" sz="3200" dirty="0">
                <a:latin typeface="VNI-Times" pitchFamily="2" charset="0"/>
              </a:rPr>
              <a:t> </a:t>
            </a:r>
            <a:r>
              <a:rPr lang="en-US" sz="3200" dirty="0" err="1">
                <a:latin typeface="VNI-Times" pitchFamily="2" charset="0"/>
              </a:rPr>
              <a:t>neân</a:t>
            </a:r>
            <a:r>
              <a:rPr lang="en-US" sz="3200" dirty="0">
                <a:latin typeface="VNI-Times" pitchFamily="2" charset="0"/>
              </a:rPr>
              <a:t> </a:t>
            </a:r>
            <a:r>
              <a:rPr lang="en-US" sz="3200" dirty="0" err="1">
                <a:latin typeface="VNI-Times" pitchFamily="2" charset="0"/>
              </a:rPr>
              <a:t>hieän</a:t>
            </a:r>
            <a:r>
              <a:rPr lang="en-US" sz="3200" dirty="0">
                <a:latin typeface="VNI-Times" pitchFamily="2" charset="0"/>
              </a:rPr>
              <a:t> </a:t>
            </a:r>
            <a:r>
              <a:rPr lang="en-US" sz="3200" dirty="0" err="1">
                <a:latin typeface="VNI-Times" pitchFamily="2" charset="0"/>
              </a:rPr>
              <a:t>töôïng</a:t>
            </a:r>
            <a:r>
              <a:rPr lang="en-US" sz="3200" dirty="0">
                <a:latin typeface="VNI-Times" pitchFamily="2" charset="0"/>
              </a:rPr>
              <a:t> </a:t>
            </a:r>
            <a:r>
              <a:rPr lang="en-US" sz="3200" dirty="0" err="1">
                <a:latin typeface="VNI-Times" pitchFamily="2" charset="0"/>
              </a:rPr>
              <a:t>taùi</a:t>
            </a:r>
            <a:r>
              <a:rPr lang="en-US" sz="3200" dirty="0">
                <a:latin typeface="VNI-Times" pitchFamily="2" charset="0"/>
              </a:rPr>
              <a:t> </a:t>
            </a:r>
            <a:r>
              <a:rPr lang="en-US" sz="3200" dirty="0" err="1">
                <a:latin typeface="VNI-Times" pitchFamily="2" charset="0"/>
              </a:rPr>
              <a:t>hôïp</a:t>
            </a:r>
            <a:r>
              <a:rPr lang="en-US" sz="3200" dirty="0">
                <a:latin typeface="VNI-Times" pitchFamily="2" charset="0"/>
              </a:rPr>
              <a:t> </a:t>
            </a:r>
            <a:r>
              <a:rPr lang="en-US" sz="3200" dirty="0" err="1">
                <a:latin typeface="VNI-Times" pitchFamily="2" charset="0"/>
              </a:rPr>
              <a:t>giöõa</a:t>
            </a:r>
            <a:r>
              <a:rPr lang="en-US" sz="3200" dirty="0">
                <a:latin typeface="VNI-Times" pitchFamily="2" charset="0"/>
              </a:rPr>
              <a:t> electron </a:t>
            </a:r>
            <a:r>
              <a:rPr lang="en-US" sz="3200" dirty="0" err="1">
                <a:latin typeface="VNI-Times" pitchFamily="2" charset="0"/>
              </a:rPr>
              <a:t>vaø</a:t>
            </a:r>
            <a:r>
              <a:rPr lang="en-US" sz="3200" dirty="0">
                <a:latin typeface="VNI-Times" pitchFamily="2" charset="0"/>
              </a:rPr>
              <a:t> </a:t>
            </a:r>
            <a:r>
              <a:rPr lang="en-US" sz="3200" dirty="0" err="1">
                <a:latin typeface="VNI-Times" pitchFamily="2" charset="0"/>
              </a:rPr>
              <a:t>loã</a:t>
            </a:r>
            <a:r>
              <a:rPr lang="en-US" sz="3200" dirty="0">
                <a:latin typeface="VNI-Times" pitchFamily="2" charset="0"/>
              </a:rPr>
              <a:t> </a:t>
            </a:r>
            <a:r>
              <a:rPr lang="en-US" sz="3200" dirty="0" err="1">
                <a:latin typeface="VNI-Times" pitchFamily="2" charset="0"/>
              </a:rPr>
              <a:t>troáng</a:t>
            </a:r>
            <a:r>
              <a:rPr lang="en-US" sz="3200" dirty="0">
                <a:latin typeface="VNI-Times" pitchFamily="2" charset="0"/>
              </a:rPr>
              <a:t> </a:t>
            </a:r>
            <a:r>
              <a:rPr lang="en-US" sz="3200" b="1" i="1" dirty="0" err="1">
                <a:latin typeface="VNI-Times" pitchFamily="2" charset="0"/>
              </a:rPr>
              <a:t>caøng</a:t>
            </a:r>
            <a:r>
              <a:rPr lang="en-US" sz="3200" b="1" i="1" dirty="0">
                <a:latin typeface="VNI-Times" pitchFamily="2" charset="0"/>
              </a:rPr>
              <a:t> </a:t>
            </a:r>
            <a:r>
              <a:rPr lang="en-US" sz="3200" b="1" i="1" dirty="0" err="1">
                <a:latin typeface="VNI-Times" pitchFamily="2" charset="0"/>
              </a:rPr>
              <a:t>khoù</a:t>
            </a:r>
            <a:r>
              <a:rPr lang="en-US" sz="3200" b="1" i="1" dirty="0">
                <a:latin typeface="VNI-Times" pitchFamily="2" charset="0"/>
              </a:rPr>
              <a:t> </a:t>
            </a:r>
            <a:r>
              <a:rPr lang="en-US" sz="3200" b="1" i="1" dirty="0" err="1">
                <a:latin typeface="VNI-Times" pitchFamily="2" charset="0"/>
              </a:rPr>
              <a:t>khaên</a:t>
            </a:r>
            <a:r>
              <a:rPr lang="en-US" sz="3200" b="1" i="1" dirty="0">
                <a:latin typeface="VNI-Times" pitchFamily="2" charset="0"/>
              </a:rPr>
              <a:t>. </a:t>
            </a:r>
          </a:p>
        </p:txBody>
      </p:sp>
      <p:sp>
        <p:nvSpPr>
          <p:cNvPr id="5" name="Rectangle 9"/>
          <p:cNvSpPr>
            <a:spLocks noChangeArrowheads="1"/>
          </p:cNvSpPr>
          <p:nvPr/>
        </p:nvSpPr>
        <p:spPr bwMode="auto">
          <a:xfrm>
            <a:off x="299107" y="3933056"/>
            <a:ext cx="8534400" cy="17281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457200" indent="-457200" algn="just" eaLnBrk="1" hangingPunct="1">
              <a:spcBef>
                <a:spcPct val="20000"/>
              </a:spcBef>
              <a:buFont typeface="Wingdings" pitchFamily="2" charset="2"/>
              <a:buChar char="Ø"/>
            </a:pPr>
            <a:r>
              <a:rPr lang="en-US" sz="3200" dirty="0" err="1" smtClean="0">
                <a:latin typeface="VNI-Times" pitchFamily="2" charset="0"/>
              </a:rPr>
              <a:t>Tuy</a:t>
            </a:r>
            <a:r>
              <a:rPr lang="en-US" sz="3200" dirty="0" smtClean="0">
                <a:latin typeface="VNI-Times" pitchFamily="2" charset="0"/>
              </a:rPr>
              <a:t> </a:t>
            </a:r>
            <a:r>
              <a:rPr lang="en-US" sz="3200" dirty="0" err="1">
                <a:latin typeface="VNI-Times" pitchFamily="2" charset="0"/>
              </a:rPr>
              <a:t>nhieân</a:t>
            </a:r>
            <a:r>
              <a:rPr lang="en-US" sz="3200" dirty="0">
                <a:latin typeface="VNI-Times" pitchFamily="2" charset="0"/>
              </a:rPr>
              <a:t> </a:t>
            </a:r>
            <a:r>
              <a:rPr lang="en-US" sz="3200" dirty="0" err="1">
                <a:latin typeface="VNI-Times" pitchFamily="2" charset="0"/>
              </a:rPr>
              <a:t>tröôøng</a:t>
            </a:r>
            <a:r>
              <a:rPr lang="en-US" sz="3200" dirty="0">
                <a:latin typeface="VNI-Times" pitchFamily="2" charset="0"/>
              </a:rPr>
              <a:t> </a:t>
            </a:r>
            <a:r>
              <a:rPr lang="en-US" sz="3200" dirty="0" err="1">
                <a:latin typeface="VNI-Times" pitchFamily="2" charset="0"/>
              </a:rPr>
              <a:t>hôïp</a:t>
            </a:r>
            <a:r>
              <a:rPr lang="en-US" sz="3200" dirty="0">
                <a:latin typeface="VNI-Times" pitchFamily="2" charset="0"/>
              </a:rPr>
              <a:t> </a:t>
            </a:r>
            <a:r>
              <a:rPr lang="en-US" sz="3200" dirty="0" err="1">
                <a:latin typeface="VNI-Times" pitchFamily="2" charset="0"/>
              </a:rPr>
              <a:t>naøy</a:t>
            </a:r>
            <a:r>
              <a:rPr lang="en-US" sz="3200" dirty="0">
                <a:latin typeface="VNI-Times" pitchFamily="2" charset="0"/>
              </a:rPr>
              <a:t> </a:t>
            </a:r>
            <a:r>
              <a:rPr lang="en-US" sz="3200" dirty="0" err="1">
                <a:latin typeface="VNI-Times" pitchFamily="2" charset="0"/>
              </a:rPr>
              <a:t>vaãn</a:t>
            </a:r>
            <a:r>
              <a:rPr lang="en-US" sz="3200" dirty="0">
                <a:latin typeface="VNI-Times" pitchFamily="2" charset="0"/>
              </a:rPr>
              <a:t> </a:t>
            </a:r>
            <a:r>
              <a:rPr lang="en-US" sz="3200" dirty="0" err="1">
                <a:latin typeface="VNI-Times" pitchFamily="2" charset="0"/>
              </a:rPr>
              <a:t>coù</a:t>
            </a:r>
            <a:r>
              <a:rPr lang="en-US" sz="3200" dirty="0">
                <a:latin typeface="VNI-Times" pitchFamily="2" charset="0"/>
              </a:rPr>
              <a:t> </a:t>
            </a:r>
            <a:r>
              <a:rPr lang="en-US" sz="3200" dirty="0" err="1">
                <a:latin typeface="VNI-Times" pitchFamily="2" charset="0"/>
              </a:rPr>
              <a:t>moät</a:t>
            </a:r>
            <a:r>
              <a:rPr lang="en-US" sz="3200" dirty="0">
                <a:latin typeface="VNI-Times" pitchFamily="2" charset="0"/>
              </a:rPr>
              <a:t> </a:t>
            </a:r>
            <a:r>
              <a:rPr lang="en-US" sz="3200" dirty="0" err="1">
                <a:latin typeface="VNI-Times" pitchFamily="2" charset="0"/>
              </a:rPr>
              <a:t>doøng</a:t>
            </a:r>
            <a:r>
              <a:rPr lang="en-US" sz="3200" dirty="0">
                <a:latin typeface="VNI-Times" pitchFamily="2" charset="0"/>
              </a:rPr>
              <a:t> </a:t>
            </a:r>
            <a:r>
              <a:rPr lang="en-US" sz="3200" dirty="0" err="1">
                <a:latin typeface="VNI-Times" pitchFamily="2" charset="0"/>
              </a:rPr>
              <a:t>ñieän</a:t>
            </a:r>
            <a:r>
              <a:rPr lang="en-US" sz="3200" dirty="0">
                <a:latin typeface="VNI-Times" pitchFamily="2" charset="0"/>
              </a:rPr>
              <a:t> </a:t>
            </a:r>
            <a:r>
              <a:rPr lang="en-US" sz="3200" dirty="0" err="1">
                <a:latin typeface="VNI-Times" pitchFamily="2" charset="0"/>
              </a:rPr>
              <a:t>raát</a:t>
            </a:r>
            <a:r>
              <a:rPr lang="en-US" sz="3200" dirty="0">
                <a:latin typeface="VNI-Times" pitchFamily="2" charset="0"/>
              </a:rPr>
              <a:t> </a:t>
            </a:r>
            <a:r>
              <a:rPr lang="en-US" sz="3200" dirty="0" err="1">
                <a:latin typeface="VNI-Times" pitchFamily="2" charset="0"/>
              </a:rPr>
              <a:t>nhoû</a:t>
            </a:r>
            <a:r>
              <a:rPr lang="en-US" sz="3200" dirty="0">
                <a:latin typeface="VNI-Times" pitchFamily="2" charset="0"/>
              </a:rPr>
              <a:t> </a:t>
            </a:r>
            <a:r>
              <a:rPr lang="en-US" sz="3200" dirty="0" err="1">
                <a:latin typeface="VNI-Times" pitchFamily="2" charset="0"/>
              </a:rPr>
              <a:t>ñi</a:t>
            </a:r>
            <a:r>
              <a:rPr lang="en-US" sz="3200" dirty="0">
                <a:latin typeface="VNI-Times" pitchFamily="2" charset="0"/>
              </a:rPr>
              <a:t> </a:t>
            </a:r>
            <a:r>
              <a:rPr lang="en-US" sz="3200">
                <a:latin typeface="VNI-Times" pitchFamily="2" charset="0"/>
              </a:rPr>
              <a:t>qua </a:t>
            </a:r>
            <a:r>
              <a:rPr lang="en-US" sz="3200" smtClean="0">
                <a:latin typeface="VNI-Times" pitchFamily="2" charset="0"/>
              </a:rPr>
              <a:t>diode </a:t>
            </a:r>
            <a:r>
              <a:rPr lang="en-US" sz="3200" dirty="0" err="1">
                <a:latin typeface="VNI-Times" pitchFamily="2" charset="0"/>
              </a:rPr>
              <a:t>töø</a:t>
            </a:r>
            <a:r>
              <a:rPr lang="en-US" sz="3200" dirty="0">
                <a:latin typeface="VNI-Times" pitchFamily="2" charset="0"/>
              </a:rPr>
              <a:t> </a:t>
            </a:r>
            <a:r>
              <a:rPr lang="en-US" sz="3200" dirty="0" err="1">
                <a:latin typeface="VNI-Times" pitchFamily="2" charset="0"/>
              </a:rPr>
              <a:t>vuøng</a:t>
            </a:r>
            <a:r>
              <a:rPr lang="en-US" sz="3200" dirty="0">
                <a:latin typeface="VNI-Times" pitchFamily="2" charset="0"/>
              </a:rPr>
              <a:t> N sang </a:t>
            </a:r>
            <a:r>
              <a:rPr lang="en-US" sz="3200" dirty="0" err="1">
                <a:latin typeface="VNI-Times" pitchFamily="2" charset="0"/>
              </a:rPr>
              <a:t>vuøng</a:t>
            </a:r>
            <a:r>
              <a:rPr lang="en-US" sz="3200" dirty="0">
                <a:latin typeface="VNI-Times" pitchFamily="2" charset="0"/>
              </a:rPr>
              <a:t> P </a:t>
            </a:r>
            <a:r>
              <a:rPr lang="en-US" sz="3200" dirty="0" err="1">
                <a:latin typeface="VNI-Times" pitchFamily="2" charset="0"/>
              </a:rPr>
              <a:t>goïi</a:t>
            </a:r>
            <a:r>
              <a:rPr lang="en-US" sz="3200" dirty="0">
                <a:latin typeface="VNI-Times" pitchFamily="2" charset="0"/>
              </a:rPr>
              <a:t> </a:t>
            </a:r>
            <a:r>
              <a:rPr lang="en-US" sz="3200" dirty="0" err="1">
                <a:latin typeface="VNI-Times" pitchFamily="2" charset="0"/>
              </a:rPr>
              <a:t>laø</a:t>
            </a:r>
            <a:r>
              <a:rPr lang="en-US" sz="3200" dirty="0">
                <a:latin typeface="VNI-Times" pitchFamily="2" charset="0"/>
              </a:rPr>
              <a:t> </a:t>
            </a:r>
            <a:r>
              <a:rPr lang="en-US" sz="3200" dirty="0" err="1">
                <a:latin typeface="VNI-Times" pitchFamily="2" charset="0"/>
              </a:rPr>
              <a:t>doøng</a:t>
            </a:r>
            <a:r>
              <a:rPr lang="en-US" sz="3200" dirty="0">
                <a:latin typeface="VNI-Times" pitchFamily="2" charset="0"/>
              </a:rPr>
              <a:t> </a:t>
            </a:r>
            <a:r>
              <a:rPr lang="en-US" sz="3200" dirty="0" err="1">
                <a:latin typeface="VNI-Times" pitchFamily="2" charset="0"/>
              </a:rPr>
              <a:t>ñieän</a:t>
            </a:r>
            <a:r>
              <a:rPr lang="en-US" sz="3200" dirty="0">
                <a:latin typeface="VNI-Times" pitchFamily="2" charset="0"/>
              </a:rPr>
              <a:t> </a:t>
            </a:r>
            <a:r>
              <a:rPr lang="en-US" sz="3200" dirty="0" err="1">
                <a:latin typeface="VNI-Times" pitchFamily="2" charset="0"/>
              </a:rPr>
              <a:t>ræ</a:t>
            </a:r>
            <a:r>
              <a:rPr lang="en-US" sz="3200" dirty="0">
                <a:latin typeface="VNI-Times" pitchFamily="2" charset="0"/>
              </a:rPr>
              <a:t> </a:t>
            </a:r>
            <a:r>
              <a:rPr lang="en-US" sz="3200" dirty="0" err="1">
                <a:latin typeface="VNI-Times" pitchFamily="2" charset="0"/>
              </a:rPr>
              <a:t>trò</a:t>
            </a:r>
            <a:r>
              <a:rPr lang="en-US" sz="3200" dirty="0">
                <a:latin typeface="VNI-Times" pitchFamily="2" charset="0"/>
              </a:rPr>
              <a:t> </a:t>
            </a:r>
            <a:r>
              <a:rPr lang="en-US" sz="3200" dirty="0" err="1">
                <a:latin typeface="VNI-Times" pitchFamily="2" charset="0"/>
              </a:rPr>
              <a:t>soá</a:t>
            </a:r>
            <a:r>
              <a:rPr lang="en-US" sz="3200" dirty="0">
                <a:latin typeface="VNI-Times" pitchFamily="2" charset="0"/>
              </a:rPr>
              <a:t> </a:t>
            </a:r>
            <a:r>
              <a:rPr lang="en-US" sz="3200" dirty="0" err="1">
                <a:latin typeface="VNI-Times" pitchFamily="2" charset="0"/>
              </a:rPr>
              <a:t>khoaûng</a:t>
            </a:r>
            <a:r>
              <a:rPr lang="en-US" sz="3200" dirty="0">
                <a:latin typeface="VNI-Times" pitchFamily="2" charset="0"/>
              </a:rPr>
              <a:t> </a:t>
            </a:r>
            <a:r>
              <a:rPr lang="en-US" sz="3200" dirty="0" err="1">
                <a:latin typeface="VNI-Times" pitchFamily="2" charset="0"/>
              </a:rPr>
              <a:t>nA.</a:t>
            </a:r>
            <a:r>
              <a:rPr lang="en-US" sz="3200" dirty="0">
                <a:latin typeface="VNI-Times" pitchFamily="2" charset="0"/>
              </a:rPr>
              <a:t>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290" name="Object 1"/>
          <p:cNvGraphicFramePr>
            <a:graphicFrameLocks noChangeAspect="1"/>
          </p:cNvGraphicFramePr>
          <p:nvPr/>
        </p:nvGraphicFramePr>
        <p:xfrm>
          <a:off x="357158" y="1428736"/>
          <a:ext cx="8459438" cy="3571900"/>
        </p:xfrm>
        <a:graphic>
          <a:graphicData uri="http://schemas.openxmlformats.org/presentationml/2006/ole">
            <p:oleObj spid="_x0000_s45066" name="Visio" r:id="rId4" imgW="4171188" imgH="1761439" progId="">
              <p:embed/>
            </p:oleObj>
          </a:graphicData>
        </a:graphic>
      </p:graphicFrame>
      <p:sp>
        <p:nvSpPr>
          <p:cNvPr id="12291" name="Rectangle 3"/>
          <p:cNvSpPr>
            <a:spLocks noChangeArrowheads="1"/>
          </p:cNvSpPr>
          <p:nvPr/>
        </p:nvSpPr>
        <p:spPr bwMode="auto">
          <a:xfrm>
            <a:off x="890588" y="533400"/>
            <a:ext cx="746760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 eaLnBrk="1" hangingPunct="1">
              <a:spcBef>
                <a:spcPct val="20000"/>
              </a:spcBef>
              <a:buFontTx/>
              <a:buChar char="•"/>
            </a:pPr>
            <a:r>
              <a:rPr lang="en-US" sz="3200" b="1" i="1" u="sng" smtClean="0">
                <a:latin typeface="VNI-Times" pitchFamily="2" charset="0"/>
              </a:rPr>
              <a:t>Phaân </a:t>
            </a:r>
            <a:r>
              <a:rPr lang="en-US" sz="3200" b="1" i="1" u="sng">
                <a:latin typeface="VNI-Times" pitchFamily="2" charset="0"/>
              </a:rPr>
              <a:t>cöïc </a:t>
            </a:r>
            <a:r>
              <a:rPr lang="en-US" sz="3200" b="1" i="1" u="sng" smtClean="0">
                <a:latin typeface="VNI-Times" pitchFamily="2" charset="0"/>
              </a:rPr>
              <a:t>thuaän</a:t>
            </a:r>
            <a:r>
              <a:rPr lang="en-US" sz="3200" b="1" i="1" smtClean="0">
                <a:latin typeface="VNI-Times" pitchFamily="2" charset="0"/>
              </a:rPr>
              <a:t>:</a:t>
            </a:r>
            <a:r>
              <a:rPr lang="en-US" sz="3200" b="1" smtClean="0">
                <a:latin typeface="VNI-Times" pitchFamily="2" charset="0"/>
              </a:rPr>
              <a:t> </a:t>
            </a:r>
            <a:endParaRPr lang="en-US" sz="3200" b="1">
              <a:latin typeface="VNI-Times" pitchFamily="2" charset="0"/>
            </a:endParaRPr>
          </a:p>
        </p:txBody>
      </p:sp>
      <p:sp>
        <p:nvSpPr>
          <p:cNvPr id="12292" name="Rectangle 5"/>
          <p:cNvSpPr>
            <a:spLocks noChangeArrowheads="1"/>
          </p:cNvSpPr>
          <p:nvPr/>
        </p:nvSpPr>
        <p:spPr bwMode="auto">
          <a:xfrm>
            <a:off x="642910" y="5286388"/>
            <a:ext cx="7826375" cy="11757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57200" indent="-457200" algn="just" eaLnBrk="1" hangingPunct="1">
              <a:spcBef>
                <a:spcPct val="20000"/>
              </a:spcBef>
              <a:buFont typeface="Wingdings" pitchFamily="2" charset="2"/>
              <a:buChar char="Ø"/>
            </a:pPr>
            <a:r>
              <a:rPr lang="en-US" sz="3200" dirty="0" err="1">
                <a:latin typeface="VNI-Times" pitchFamily="2" charset="0"/>
              </a:rPr>
              <a:t>Cöïc</a:t>
            </a:r>
            <a:r>
              <a:rPr lang="en-US" sz="3200" dirty="0">
                <a:latin typeface="VNI-Times" pitchFamily="2" charset="0"/>
              </a:rPr>
              <a:t> </a:t>
            </a:r>
            <a:r>
              <a:rPr lang="en-US" sz="3200" dirty="0" err="1">
                <a:latin typeface="VNI-Times" pitchFamily="2" charset="0"/>
              </a:rPr>
              <a:t>döông</a:t>
            </a:r>
            <a:r>
              <a:rPr lang="en-US" sz="3200" dirty="0">
                <a:latin typeface="VNI-Times" pitchFamily="2" charset="0"/>
              </a:rPr>
              <a:t> </a:t>
            </a:r>
            <a:r>
              <a:rPr lang="en-US" sz="3200" dirty="0" err="1">
                <a:latin typeface="VNI-Times" pitchFamily="2" charset="0"/>
              </a:rPr>
              <a:t>cuûa</a:t>
            </a:r>
            <a:r>
              <a:rPr lang="en-US" sz="3200" dirty="0">
                <a:latin typeface="VNI-Times" pitchFamily="2" charset="0"/>
              </a:rPr>
              <a:t> </a:t>
            </a:r>
            <a:r>
              <a:rPr lang="en-US" sz="3200" dirty="0" err="1">
                <a:latin typeface="VNI-Times" pitchFamily="2" charset="0"/>
              </a:rPr>
              <a:t>nguoàn</a:t>
            </a:r>
            <a:r>
              <a:rPr lang="en-US" sz="3200" dirty="0">
                <a:latin typeface="VNI-Times" pitchFamily="2" charset="0"/>
              </a:rPr>
              <a:t> </a:t>
            </a:r>
            <a:r>
              <a:rPr lang="en-US" sz="3200" dirty="0" err="1">
                <a:latin typeface="VNI-Times" pitchFamily="2" charset="0"/>
              </a:rPr>
              <a:t>vaøo</a:t>
            </a:r>
            <a:r>
              <a:rPr lang="en-US" sz="3200" dirty="0">
                <a:latin typeface="VNI-Times" pitchFamily="2" charset="0"/>
              </a:rPr>
              <a:t> </a:t>
            </a:r>
            <a:r>
              <a:rPr lang="en-US" sz="3200" dirty="0" err="1">
                <a:latin typeface="VNI-Times" pitchFamily="2" charset="0"/>
              </a:rPr>
              <a:t>chaân</a:t>
            </a:r>
            <a:r>
              <a:rPr lang="en-US" sz="3200" dirty="0">
                <a:latin typeface="VNI-Times" pitchFamily="2" charset="0"/>
              </a:rPr>
              <a:t> </a:t>
            </a:r>
            <a:r>
              <a:rPr lang="en-US" sz="3200" dirty="0">
                <a:solidFill>
                  <a:srgbClr val="FF0000"/>
                </a:solidFill>
                <a:latin typeface="VNI-Times" pitchFamily="2" charset="0"/>
              </a:rPr>
              <a:t>P</a:t>
            </a:r>
            <a:r>
              <a:rPr lang="en-US" sz="3200" dirty="0">
                <a:latin typeface="VNI-Times" pitchFamily="2" charset="0"/>
              </a:rPr>
              <a:t> </a:t>
            </a:r>
          </a:p>
          <a:p>
            <a:pPr marL="457200" indent="-457200" algn="just" eaLnBrk="1" hangingPunct="1">
              <a:spcBef>
                <a:spcPct val="20000"/>
              </a:spcBef>
              <a:buFont typeface="Wingdings" pitchFamily="2" charset="2"/>
              <a:buChar char="Ø"/>
            </a:pPr>
            <a:r>
              <a:rPr lang="en-US" sz="3200" dirty="0" err="1">
                <a:latin typeface="VNI-Times" pitchFamily="2" charset="0"/>
              </a:rPr>
              <a:t>Cöïc</a:t>
            </a:r>
            <a:r>
              <a:rPr lang="en-US" sz="3200" dirty="0">
                <a:latin typeface="VNI-Times" pitchFamily="2" charset="0"/>
              </a:rPr>
              <a:t> </a:t>
            </a:r>
            <a:r>
              <a:rPr lang="en-US" sz="3200" dirty="0" err="1">
                <a:latin typeface="VNI-Times" pitchFamily="2" charset="0"/>
              </a:rPr>
              <a:t>aâm</a:t>
            </a:r>
            <a:r>
              <a:rPr lang="en-US" sz="3200" dirty="0">
                <a:latin typeface="VNI-Times" pitchFamily="2" charset="0"/>
              </a:rPr>
              <a:t> </a:t>
            </a:r>
            <a:r>
              <a:rPr lang="en-US" sz="3200" dirty="0" err="1">
                <a:latin typeface="VNI-Times" pitchFamily="2" charset="0"/>
              </a:rPr>
              <a:t>cuûa</a:t>
            </a:r>
            <a:r>
              <a:rPr lang="en-US" sz="3200" dirty="0">
                <a:latin typeface="VNI-Times" pitchFamily="2" charset="0"/>
              </a:rPr>
              <a:t> </a:t>
            </a:r>
            <a:r>
              <a:rPr lang="en-US" sz="3200" dirty="0" err="1">
                <a:latin typeface="VNI-Times" pitchFamily="2" charset="0"/>
              </a:rPr>
              <a:t>nguoàn</a:t>
            </a:r>
            <a:r>
              <a:rPr lang="en-US" sz="3200" dirty="0">
                <a:latin typeface="VNI-Times" pitchFamily="2" charset="0"/>
              </a:rPr>
              <a:t> </a:t>
            </a:r>
            <a:r>
              <a:rPr lang="en-US" sz="3200" dirty="0" err="1">
                <a:latin typeface="VNI-Times" pitchFamily="2" charset="0"/>
              </a:rPr>
              <a:t>vaøo</a:t>
            </a:r>
            <a:r>
              <a:rPr lang="en-US" sz="3200" dirty="0">
                <a:latin typeface="VNI-Times" pitchFamily="2" charset="0"/>
              </a:rPr>
              <a:t> </a:t>
            </a:r>
            <a:r>
              <a:rPr lang="en-US" sz="3200" dirty="0" err="1">
                <a:latin typeface="VNI-Times" pitchFamily="2" charset="0"/>
              </a:rPr>
              <a:t>chaân</a:t>
            </a:r>
            <a:r>
              <a:rPr lang="en-US" sz="3200" dirty="0">
                <a:latin typeface="VNI-Times" pitchFamily="2" charset="0"/>
              </a:rPr>
              <a:t> </a:t>
            </a:r>
            <a:r>
              <a:rPr lang="en-US" sz="3200" dirty="0">
                <a:solidFill>
                  <a:srgbClr val="FF0000"/>
                </a:solidFill>
                <a:latin typeface="VNI-Times" pitchFamily="2" charset="0"/>
              </a:rPr>
              <a:t>N</a:t>
            </a:r>
            <a:r>
              <a:rPr lang="en-US" sz="3200" dirty="0">
                <a:latin typeface="VNI-Times" pitchFamily="2" charset="0"/>
              </a:rPr>
              <a:t>  </a:t>
            </a:r>
          </a:p>
        </p:txBody>
      </p:sp>
    </p:spTree>
  </p:cSld>
  <p:clrMapOvr>
    <a:masterClrMapping/>
  </p:clrMapOvr>
  <p:transition spd="med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2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12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1" grpId="0"/>
      <p:bldP spid="1229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6"/>
          <p:cNvSpPr>
            <a:spLocks noChangeArrowheads="1"/>
          </p:cNvSpPr>
          <p:nvPr/>
        </p:nvSpPr>
        <p:spPr bwMode="auto">
          <a:xfrm>
            <a:off x="214282" y="214290"/>
            <a:ext cx="8686800" cy="31432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457200" indent="-457200" algn="just">
              <a:spcBef>
                <a:spcPct val="20000"/>
              </a:spcBef>
              <a:buFont typeface="Wingdings" pitchFamily="2" charset="2"/>
              <a:buChar char="Ø"/>
            </a:pPr>
            <a:r>
              <a:rPr lang="en-US" sz="3200" dirty="0" err="1">
                <a:latin typeface="VNI-Times" pitchFamily="2" charset="0"/>
              </a:rPr>
              <a:t>Ñieän</a:t>
            </a:r>
            <a:r>
              <a:rPr lang="en-US" sz="3200" dirty="0">
                <a:latin typeface="VNI-Times" pitchFamily="2" charset="0"/>
              </a:rPr>
              <a:t> </a:t>
            </a:r>
            <a:r>
              <a:rPr lang="en-US" sz="3200" dirty="0" err="1">
                <a:latin typeface="VNI-Times" pitchFamily="2" charset="0"/>
              </a:rPr>
              <a:t>tích</a:t>
            </a:r>
            <a:r>
              <a:rPr lang="en-US" sz="3200" dirty="0">
                <a:latin typeface="VNI-Times" pitchFamily="2" charset="0"/>
              </a:rPr>
              <a:t> </a:t>
            </a:r>
            <a:r>
              <a:rPr lang="en-US" sz="3200" dirty="0" err="1">
                <a:latin typeface="VNI-Times" pitchFamily="2" charset="0"/>
              </a:rPr>
              <a:t>döông</a:t>
            </a:r>
            <a:r>
              <a:rPr lang="en-US" sz="3200" dirty="0">
                <a:latin typeface="VNI-Times" pitchFamily="2" charset="0"/>
              </a:rPr>
              <a:t> </a:t>
            </a:r>
            <a:r>
              <a:rPr lang="en-US" sz="3200" dirty="0" err="1">
                <a:latin typeface="VNI-Times" pitchFamily="2" charset="0"/>
              </a:rPr>
              <a:t>cuûa</a:t>
            </a:r>
            <a:r>
              <a:rPr lang="en-US" sz="3200" dirty="0">
                <a:latin typeface="VNI-Times" pitchFamily="2" charset="0"/>
              </a:rPr>
              <a:t> </a:t>
            </a:r>
            <a:r>
              <a:rPr lang="en-US" sz="3200" dirty="0" err="1">
                <a:latin typeface="VNI-Times" pitchFamily="2" charset="0"/>
              </a:rPr>
              <a:t>nguoàn</a:t>
            </a:r>
            <a:r>
              <a:rPr lang="en-US" sz="3200" dirty="0">
                <a:latin typeface="VNI-Times" pitchFamily="2" charset="0"/>
              </a:rPr>
              <a:t> </a:t>
            </a:r>
            <a:r>
              <a:rPr lang="en-US" sz="3200" dirty="0" err="1">
                <a:latin typeface="VNI-Times" pitchFamily="2" charset="0"/>
              </a:rPr>
              <a:t>seõ</a:t>
            </a:r>
            <a:r>
              <a:rPr lang="en-US" sz="3200" dirty="0">
                <a:latin typeface="VNI-Times" pitchFamily="2" charset="0"/>
              </a:rPr>
              <a:t> </a:t>
            </a:r>
            <a:r>
              <a:rPr lang="en-US" sz="3200" dirty="0" err="1">
                <a:latin typeface="VNI-Times" pitchFamily="2" charset="0"/>
              </a:rPr>
              <a:t>ñaåy</a:t>
            </a:r>
            <a:r>
              <a:rPr lang="en-US" sz="3200" dirty="0">
                <a:latin typeface="VNI-Times" pitchFamily="2" charset="0"/>
              </a:rPr>
              <a:t> </a:t>
            </a:r>
            <a:r>
              <a:rPr lang="en-US" sz="3200" dirty="0" err="1">
                <a:latin typeface="VNI-Times" pitchFamily="2" charset="0"/>
              </a:rPr>
              <a:t>loã</a:t>
            </a:r>
            <a:r>
              <a:rPr lang="en-US" sz="3200" dirty="0">
                <a:latin typeface="VNI-Times" pitchFamily="2" charset="0"/>
              </a:rPr>
              <a:t> </a:t>
            </a:r>
            <a:r>
              <a:rPr lang="en-US" sz="3200" dirty="0" err="1">
                <a:latin typeface="VNI-Times" pitchFamily="2" charset="0"/>
              </a:rPr>
              <a:t>troáng</a:t>
            </a:r>
            <a:r>
              <a:rPr lang="en-US" sz="3200" dirty="0">
                <a:latin typeface="VNI-Times" pitchFamily="2" charset="0"/>
              </a:rPr>
              <a:t> </a:t>
            </a:r>
            <a:r>
              <a:rPr lang="en-US" sz="3200" dirty="0" err="1">
                <a:latin typeface="VNI-Times" pitchFamily="2" charset="0"/>
              </a:rPr>
              <a:t>trong</a:t>
            </a:r>
            <a:r>
              <a:rPr lang="en-US" sz="3200" dirty="0">
                <a:latin typeface="VNI-Times" pitchFamily="2" charset="0"/>
              </a:rPr>
              <a:t> </a:t>
            </a:r>
            <a:r>
              <a:rPr lang="en-US" sz="3200" dirty="0" err="1">
                <a:latin typeface="VNI-Times" pitchFamily="2" charset="0"/>
              </a:rPr>
              <a:t>vuøng</a:t>
            </a:r>
            <a:r>
              <a:rPr lang="en-US" sz="3200" dirty="0">
                <a:latin typeface="VNI-Times" pitchFamily="2" charset="0"/>
              </a:rPr>
              <a:t> P </a:t>
            </a:r>
            <a:r>
              <a:rPr lang="en-US" sz="3200" dirty="0" err="1">
                <a:latin typeface="VNI-Times" pitchFamily="2" charset="0"/>
              </a:rPr>
              <a:t>vaø</a:t>
            </a:r>
            <a:r>
              <a:rPr lang="en-US" sz="3200" dirty="0">
                <a:latin typeface="VNI-Times" pitchFamily="2" charset="0"/>
              </a:rPr>
              <a:t> </a:t>
            </a:r>
            <a:r>
              <a:rPr lang="en-US" sz="3200" dirty="0" err="1">
                <a:latin typeface="VNI-Times" pitchFamily="2" charset="0"/>
              </a:rPr>
              <a:t>ñieän</a:t>
            </a:r>
            <a:r>
              <a:rPr lang="en-US" sz="3200" dirty="0">
                <a:latin typeface="VNI-Times" pitchFamily="2" charset="0"/>
              </a:rPr>
              <a:t> </a:t>
            </a:r>
            <a:r>
              <a:rPr lang="en-US" sz="3200" dirty="0" err="1">
                <a:latin typeface="VNI-Times" pitchFamily="2" charset="0"/>
              </a:rPr>
              <a:t>tích</a:t>
            </a:r>
            <a:r>
              <a:rPr lang="en-US" sz="3200" dirty="0">
                <a:latin typeface="VNI-Times" pitchFamily="2" charset="0"/>
              </a:rPr>
              <a:t> </a:t>
            </a:r>
            <a:r>
              <a:rPr lang="en-US" sz="3200" dirty="0" err="1">
                <a:latin typeface="VNI-Times" pitchFamily="2" charset="0"/>
              </a:rPr>
              <a:t>aâm</a:t>
            </a:r>
            <a:r>
              <a:rPr lang="en-US" sz="3200" dirty="0">
                <a:latin typeface="VNI-Times" pitchFamily="2" charset="0"/>
              </a:rPr>
              <a:t> </a:t>
            </a:r>
            <a:r>
              <a:rPr lang="en-US" sz="3200" dirty="0" err="1">
                <a:latin typeface="VNI-Times" pitchFamily="2" charset="0"/>
              </a:rPr>
              <a:t>cuûa</a:t>
            </a:r>
            <a:r>
              <a:rPr lang="en-US" sz="3200" dirty="0">
                <a:latin typeface="VNI-Times" pitchFamily="2" charset="0"/>
              </a:rPr>
              <a:t> </a:t>
            </a:r>
            <a:r>
              <a:rPr lang="en-US" sz="3200" dirty="0" err="1">
                <a:latin typeface="VNI-Times" pitchFamily="2" charset="0"/>
              </a:rPr>
              <a:t>nguoàn</a:t>
            </a:r>
            <a:r>
              <a:rPr lang="en-US" sz="3200" dirty="0">
                <a:latin typeface="VNI-Times" pitchFamily="2" charset="0"/>
              </a:rPr>
              <a:t> </a:t>
            </a:r>
            <a:r>
              <a:rPr lang="en-US" sz="3200" dirty="0" err="1">
                <a:latin typeface="VNI-Times" pitchFamily="2" charset="0"/>
              </a:rPr>
              <a:t>seõ</a:t>
            </a:r>
            <a:r>
              <a:rPr lang="en-US" sz="3200" dirty="0">
                <a:latin typeface="VNI-Times" pitchFamily="2" charset="0"/>
              </a:rPr>
              <a:t> </a:t>
            </a:r>
            <a:r>
              <a:rPr lang="en-US" sz="3200" dirty="0" err="1">
                <a:latin typeface="VNI-Times" pitchFamily="2" charset="0"/>
              </a:rPr>
              <a:t>ñaåy</a:t>
            </a:r>
            <a:r>
              <a:rPr lang="en-US" sz="3200" dirty="0">
                <a:latin typeface="VNI-Times" pitchFamily="2" charset="0"/>
              </a:rPr>
              <a:t> electron </a:t>
            </a:r>
            <a:r>
              <a:rPr lang="en-US" sz="3200" dirty="0" err="1">
                <a:latin typeface="VNI-Times" pitchFamily="2" charset="0"/>
              </a:rPr>
              <a:t>trong</a:t>
            </a:r>
            <a:r>
              <a:rPr lang="en-US" sz="3200" dirty="0">
                <a:latin typeface="VNI-Times" pitchFamily="2" charset="0"/>
              </a:rPr>
              <a:t> </a:t>
            </a:r>
            <a:r>
              <a:rPr lang="en-US" sz="3200" dirty="0" err="1">
                <a:latin typeface="VNI-Times" pitchFamily="2" charset="0"/>
              </a:rPr>
              <a:t>vuøng</a:t>
            </a:r>
            <a:r>
              <a:rPr lang="en-US" sz="3200" dirty="0">
                <a:latin typeface="VNI-Times" pitchFamily="2" charset="0"/>
              </a:rPr>
              <a:t> N </a:t>
            </a:r>
            <a:r>
              <a:rPr lang="en-US" sz="3200" dirty="0" err="1">
                <a:latin typeface="VNI-Times" pitchFamily="2" charset="0"/>
              </a:rPr>
              <a:t>laøm</a:t>
            </a:r>
            <a:r>
              <a:rPr lang="en-US" sz="3200" dirty="0">
                <a:latin typeface="VNI-Times" pitchFamily="2" charset="0"/>
              </a:rPr>
              <a:t> </a:t>
            </a:r>
            <a:r>
              <a:rPr lang="en-US" sz="3200" dirty="0" err="1">
                <a:latin typeface="VNI-Times" pitchFamily="2" charset="0"/>
              </a:rPr>
              <a:t>cho</a:t>
            </a:r>
            <a:r>
              <a:rPr lang="en-US" sz="3200" dirty="0">
                <a:latin typeface="VNI-Times" pitchFamily="2" charset="0"/>
              </a:rPr>
              <a:t> electron </a:t>
            </a:r>
            <a:r>
              <a:rPr lang="en-US" sz="3200" dirty="0" err="1">
                <a:latin typeface="VNI-Times" pitchFamily="2" charset="0"/>
              </a:rPr>
              <a:t>vaø</a:t>
            </a:r>
            <a:r>
              <a:rPr lang="en-US" sz="3200" dirty="0">
                <a:latin typeface="VNI-Times" pitchFamily="2" charset="0"/>
              </a:rPr>
              <a:t> </a:t>
            </a:r>
            <a:r>
              <a:rPr lang="en-US" sz="3200" dirty="0" err="1">
                <a:latin typeface="VNI-Times" pitchFamily="2" charset="0"/>
              </a:rPr>
              <a:t>loã</a:t>
            </a:r>
            <a:r>
              <a:rPr lang="en-US" sz="3200" dirty="0">
                <a:latin typeface="VNI-Times" pitchFamily="2" charset="0"/>
              </a:rPr>
              <a:t> </a:t>
            </a:r>
            <a:r>
              <a:rPr lang="en-US" sz="3200" dirty="0" err="1">
                <a:latin typeface="VNI-Times" pitchFamily="2" charset="0"/>
              </a:rPr>
              <a:t>troáng</a:t>
            </a:r>
            <a:r>
              <a:rPr lang="en-US" sz="3200" dirty="0">
                <a:latin typeface="VNI-Times" pitchFamily="2" charset="0"/>
              </a:rPr>
              <a:t> </a:t>
            </a:r>
            <a:r>
              <a:rPr lang="en-US" sz="3200" dirty="0" err="1">
                <a:latin typeface="VNI-Times" pitchFamily="2" charset="0"/>
              </a:rPr>
              <a:t>laïi</a:t>
            </a:r>
            <a:r>
              <a:rPr lang="en-US" sz="3200" dirty="0">
                <a:latin typeface="VNI-Times" pitchFamily="2" charset="0"/>
              </a:rPr>
              <a:t> </a:t>
            </a:r>
            <a:r>
              <a:rPr lang="en-US" sz="3200" dirty="0" err="1">
                <a:latin typeface="VNI-Times" pitchFamily="2" charset="0"/>
              </a:rPr>
              <a:t>gaàn</a:t>
            </a:r>
            <a:r>
              <a:rPr lang="en-US" sz="3200" dirty="0">
                <a:latin typeface="VNI-Times" pitchFamily="2" charset="0"/>
              </a:rPr>
              <a:t> </a:t>
            </a:r>
            <a:r>
              <a:rPr lang="en-US" sz="3200" dirty="0" err="1">
                <a:latin typeface="VNI-Times" pitchFamily="2" charset="0"/>
              </a:rPr>
              <a:t>moái</a:t>
            </a:r>
            <a:r>
              <a:rPr lang="en-US" sz="3200" dirty="0">
                <a:latin typeface="VNI-Times" pitchFamily="2" charset="0"/>
              </a:rPr>
              <a:t> </a:t>
            </a:r>
            <a:r>
              <a:rPr lang="en-US" sz="3200" dirty="0" err="1">
                <a:latin typeface="VNI-Times" pitchFamily="2" charset="0"/>
              </a:rPr>
              <a:t>noái</a:t>
            </a:r>
            <a:r>
              <a:rPr lang="en-US" sz="3200" dirty="0">
                <a:latin typeface="VNI-Times" pitchFamily="2" charset="0"/>
              </a:rPr>
              <a:t> </a:t>
            </a:r>
            <a:r>
              <a:rPr lang="en-US" sz="3200" dirty="0" err="1" smtClean="0">
                <a:latin typeface="VNI-Times" pitchFamily="2" charset="0"/>
              </a:rPr>
              <a:t>hôn</a:t>
            </a:r>
            <a:r>
              <a:rPr lang="en-US" sz="3200" dirty="0" smtClean="0">
                <a:latin typeface="VNI-Times" pitchFamily="2" charset="0"/>
              </a:rPr>
              <a:t>, </a:t>
            </a:r>
            <a:r>
              <a:rPr lang="en-US" sz="3200" dirty="0" err="1">
                <a:latin typeface="VNI-Times" pitchFamily="2" charset="0"/>
              </a:rPr>
              <a:t>vaø</a:t>
            </a:r>
            <a:r>
              <a:rPr lang="en-US" sz="3200" dirty="0">
                <a:latin typeface="VNI-Times" pitchFamily="2" charset="0"/>
              </a:rPr>
              <a:t> </a:t>
            </a:r>
            <a:r>
              <a:rPr lang="en-US" sz="3200" dirty="0" err="1">
                <a:latin typeface="VNI-Times" pitchFamily="2" charset="0"/>
              </a:rPr>
              <a:t>khi</a:t>
            </a:r>
            <a:r>
              <a:rPr lang="en-US" sz="3200" dirty="0">
                <a:latin typeface="VNI-Times" pitchFamily="2" charset="0"/>
              </a:rPr>
              <a:t> </a:t>
            </a:r>
            <a:r>
              <a:rPr lang="en-US" sz="3200" dirty="0" err="1">
                <a:latin typeface="VNI-Times" pitchFamily="2" charset="0"/>
              </a:rPr>
              <a:t>löïc</a:t>
            </a:r>
            <a:r>
              <a:rPr lang="en-US" sz="3200" dirty="0">
                <a:latin typeface="VNI-Times" pitchFamily="2" charset="0"/>
              </a:rPr>
              <a:t> </a:t>
            </a:r>
            <a:r>
              <a:rPr lang="en-US" sz="3200" dirty="0" err="1">
                <a:latin typeface="VNI-Times" pitchFamily="2" charset="0"/>
              </a:rPr>
              <a:t>ñaåy</a:t>
            </a:r>
            <a:r>
              <a:rPr lang="en-US" sz="3200" dirty="0">
                <a:latin typeface="VNI-Times" pitchFamily="2" charset="0"/>
              </a:rPr>
              <a:t> </a:t>
            </a:r>
            <a:r>
              <a:rPr lang="en-US" sz="3200" dirty="0" err="1">
                <a:latin typeface="VNI-Times" pitchFamily="2" charset="0"/>
              </a:rPr>
              <a:t>tónh</a:t>
            </a:r>
            <a:r>
              <a:rPr lang="en-US" sz="3200" dirty="0">
                <a:latin typeface="VNI-Times" pitchFamily="2" charset="0"/>
              </a:rPr>
              <a:t> </a:t>
            </a:r>
            <a:r>
              <a:rPr lang="en-US" sz="3200" dirty="0" err="1">
                <a:latin typeface="VNI-Times" pitchFamily="2" charset="0"/>
              </a:rPr>
              <a:t>ñieän</a:t>
            </a:r>
            <a:r>
              <a:rPr lang="en-US" sz="3200" dirty="0">
                <a:latin typeface="VNI-Times" pitchFamily="2" charset="0"/>
              </a:rPr>
              <a:t> </a:t>
            </a:r>
            <a:r>
              <a:rPr lang="en-US" sz="3200" dirty="0" err="1">
                <a:latin typeface="VNI-Times" pitchFamily="2" charset="0"/>
              </a:rPr>
              <a:t>ñuû</a:t>
            </a:r>
            <a:r>
              <a:rPr lang="en-US" sz="3200" dirty="0">
                <a:latin typeface="VNI-Times" pitchFamily="2" charset="0"/>
              </a:rPr>
              <a:t> </a:t>
            </a:r>
            <a:r>
              <a:rPr lang="en-US" sz="3200" dirty="0" err="1">
                <a:latin typeface="VNI-Times" pitchFamily="2" charset="0"/>
              </a:rPr>
              <a:t>lôùn</a:t>
            </a:r>
            <a:r>
              <a:rPr lang="en-US" sz="3200" dirty="0">
                <a:latin typeface="VNI-Times" pitchFamily="2" charset="0"/>
              </a:rPr>
              <a:t> </a:t>
            </a:r>
            <a:r>
              <a:rPr lang="en-US" sz="3200" dirty="0" err="1">
                <a:latin typeface="VNI-Times" pitchFamily="2" charset="0"/>
              </a:rPr>
              <a:t>thì</a:t>
            </a:r>
            <a:r>
              <a:rPr lang="en-US" sz="3200" dirty="0">
                <a:latin typeface="VNI-Times" pitchFamily="2" charset="0"/>
              </a:rPr>
              <a:t> electron </a:t>
            </a:r>
            <a:r>
              <a:rPr lang="en-US" sz="3200" dirty="0" err="1">
                <a:latin typeface="VNI-Times" pitchFamily="2" charset="0"/>
              </a:rPr>
              <a:t>töø</a:t>
            </a:r>
            <a:r>
              <a:rPr lang="en-US" sz="3200" dirty="0">
                <a:latin typeface="VNI-Times" pitchFamily="2" charset="0"/>
              </a:rPr>
              <a:t> N </a:t>
            </a:r>
            <a:r>
              <a:rPr lang="en-US" sz="3200" dirty="0" err="1">
                <a:latin typeface="VNI-Times" pitchFamily="2" charset="0"/>
              </a:rPr>
              <a:t>seõ</a:t>
            </a:r>
            <a:r>
              <a:rPr lang="en-US" sz="3200" dirty="0">
                <a:latin typeface="VNI-Times" pitchFamily="2" charset="0"/>
              </a:rPr>
              <a:t> sang </a:t>
            </a:r>
            <a:r>
              <a:rPr lang="en-US" sz="3200" dirty="0" err="1">
                <a:latin typeface="VNI-Times" pitchFamily="2" charset="0"/>
              </a:rPr>
              <a:t>moái</a:t>
            </a:r>
            <a:r>
              <a:rPr lang="en-US" sz="3200" dirty="0">
                <a:latin typeface="VNI-Times" pitchFamily="2" charset="0"/>
              </a:rPr>
              <a:t> </a:t>
            </a:r>
            <a:r>
              <a:rPr lang="en-US" sz="3200" dirty="0" err="1">
                <a:latin typeface="VNI-Times" pitchFamily="2" charset="0"/>
              </a:rPr>
              <a:t>noái</a:t>
            </a:r>
            <a:r>
              <a:rPr lang="en-US" sz="3200" dirty="0">
                <a:latin typeface="VNI-Times" pitchFamily="2" charset="0"/>
              </a:rPr>
              <a:t> qua P </a:t>
            </a:r>
            <a:r>
              <a:rPr lang="en-US" sz="3200" dirty="0" err="1">
                <a:latin typeface="VNI-Times" pitchFamily="2" charset="0"/>
              </a:rPr>
              <a:t>vaø</a:t>
            </a:r>
            <a:r>
              <a:rPr lang="en-US" sz="3200" dirty="0">
                <a:latin typeface="VNI-Times" pitchFamily="2" charset="0"/>
              </a:rPr>
              <a:t> </a:t>
            </a:r>
            <a:r>
              <a:rPr lang="en-US" sz="3200" dirty="0" err="1">
                <a:latin typeface="VNI-Times" pitchFamily="2" charset="0"/>
              </a:rPr>
              <a:t>taùi</a:t>
            </a:r>
            <a:r>
              <a:rPr lang="en-US" sz="3200" dirty="0">
                <a:latin typeface="VNI-Times" pitchFamily="2" charset="0"/>
              </a:rPr>
              <a:t> </a:t>
            </a:r>
            <a:r>
              <a:rPr lang="en-US" sz="3200" dirty="0" err="1">
                <a:latin typeface="VNI-Times" pitchFamily="2" charset="0"/>
              </a:rPr>
              <a:t>hôïp</a:t>
            </a:r>
            <a:r>
              <a:rPr lang="en-US" sz="3200" dirty="0">
                <a:latin typeface="VNI-Times" pitchFamily="2" charset="0"/>
              </a:rPr>
              <a:t> </a:t>
            </a:r>
            <a:r>
              <a:rPr lang="en-US" sz="3200" dirty="0" err="1">
                <a:latin typeface="VNI-Times" pitchFamily="2" charset="0"/>
              </a:rPr>
              <a:t>vôùi</a:t>
            </a:r>
            <a:r>
              <a:rPr lang="en-US" sz="3200" dirty="0">
                <a:latin typeface="VNI-Times" pitchFamily="2" charset="0"/>
              </a:rPr>
              <a:t> </a:t>
            </a:r>
            <a:r>
              <a:rPr lang="en-US" sz="3200" dirty="0" err="1">
                <a:latin typeface="VNI-Times" pitchFamily="2" charset="0"/>
              </a:rPr>
              <a:t>loã</a:t>
            </a:r>
            <a:r>
              <a:rPr lang="en-US" sz="3200" dirty="0">
                <a:latin typeface="VNI-Times" pitchFamily="2" charset="0"/>
              </a:rPr>
              <a:t> </a:t>
            </a:r>
            <a:r>
              <a:rPr lang="en-US" sz="3200" dirty="0" err="1" smtClean="0">
                <a:latin typeface="VNI-Times" pitchFamily="2" charset="0"/>
              </a:rPr>
              <a:t>troáng</a:t>
            </a:r>
            <a:r>
              <a:rPr lang="en-US" sz="3200" dirty="0" smtClean="0">
                <a:latin typeface="VNI-Times" pitchFamily="2" charset="0"/>
              </a:rPr>
              <a:t>.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Nó</a:t>
            </a:r>
            <a:r>
              <a:rPr lang="en-US" sz="3200" dirty="0" err="1" smtClean="0">
                <a:latin typeface="VNI-Times" pitchFamily="2" charset="0"/>
              </a:rPr>
              <a:t>i</a:t>
            </a:r>
            <a:r>
              <a:rPr lang="en-US" sz="3200" dirty="0" smtClean="0">
                <a:latin typeface="VNI-Times" pitchFamily="2" charset="0"/>
              </a:rPr>
              <a:t> </a:t>
            </a:r>
            <a:r>
              <a:rPr lang="en-US" sz="3200" dirty="0" err="1" smtClean="0">
                <a:latin typeface="VNI-Times" pitchFamily="2" charset="0"/>
              </a:rPr>
              <a:t>caùch</a:t>
            </a:r>
            <a:r>
              <a:rPr lang="en-US" sz="3200" dirty="0" smtClean="0">
                <a:latin typeface="VNI-Times" pitchFamily="2" charset="0"/>
              </a:rPr>
              <a:t> </a:t>
            </a:r>
            <a:r>
              <a:rPr lang="en-US" sz="3200" dirty="0" err="1" smtClean="0">
                <a:latin typeface="VNI-Times" pitchFamily="2" charset="0"/>
              </a:rPr>
              <a:t>khaùc</a:t>
            </a:r>
            <a:r>
              <a:rPr lang="en-US" sz="3200" dirty="0" smtClean="0">
                <a:latin typeface="VNI-Times" pitchFamily="2" charset="0"/>
              </a:rPr>
              <a:t>, </a:t>
            </a:r>
            <a:r>
              <a:rPr lang="en-US" sz="3200" dirty="0" err="1" smtClean="0">
                <a:latin typeface="VNI-Times" pitchFamily="2" charset="0"/>
              </a:rPr>
              <a:t>sẽ</a:t>
            </a:r>
            <a:r>
              <a:rPr lang="en-US" sz="3200" dirty="0" smtClean="0">
                <a:latin typeface="VNI-Times" pitchFamily="2" charset="0"/>
              </a:rPr>
              <a:t> </a:t>
            </a:r>
            <a:r>
              <a:rPr lang="en-US" sz="3200" dirty="0" err="1" smtClean="0">
                <a:latin typeface="VNI-Times" pitchFamily="2" charset="0"/>
              </a:rPr>
              <a:t>coù</a:t>
            </a:r>
            <a:r>
              <a:rPr lang="en-US" sz="3200" dirty="0" smtClean="0">
                <a:latin typeface="VNI-Times" pitchFamily="2" charset="0"/>
              </a:rPr>
              <a:t> </a:t>
            </a:r>
            <a:r>
              <a:rPr lang="en-US" sz="3200" dirty="0" err="1" smtClean="0">
                <a:latin typeface="VNI-Times" pitchFamily="2" charset="0"/>
              </a:rPr>
              <a:t>doøng</a:t>
            </a:r>
            <a:r>
              <a:rPr lang="en-US" sz="3200" dirty="0" smtClean="0">
                <a:latin typeface="VNI-Times" pitchFamily="2" charset="0"/>
              </a:rPr>
              <a:t> </a:t>
            </a:r>
            <a:r>
              <a:rPr lang="en-US" sz="3200" dirty="0" err="1" smtClean="0">
                <a:latin typeface="VNI-Times" pitchFamily="2" charset="0"/>
              </a:rPr>
              <a:t>ñieän</a:t>
            </a:r>
            <a:r>
              <a:rPr lang="en-US" sz="3200" dirty="0" smtClean="0">
                <a:latin typeface="VNI-Times" pitchFamily="2" charset="0"/>
              </a:rPr>
              <a:t> </a:t>
            </a:r>
            <a:r>
              <a:rPr lang="en-US" sz="3200" dirty="0" err="1" smtClean="0">
                <a:latin typeface="VNI-Times" pitchFamily="2" charset="0"/>
              </a:rPr>
              <a:t>ñi</a:t>
            </a:r>
            <a:r>
              <a:rPr lang="en-US" sz="3200" dirty="0" smtClean="0">
                <a:latin typeface="VNI-Times" pitchFamily="2" charset="0"/>
              </a:rPr>
              <a:t> qua diode </a:t>
            </a:r>
            <a:r>
              <a:rPr lang="en-US" sz="3200" dirty="0" err="1" smtClean="0">
                <a:latin typeface="VNI-Times" pitchFamily="2" charset="0"/>
              </a:rPr>
              <a:t>theo</a:t>
            </a:r>
            <a:r>
              <a:rPr lang="en-US" sz="3200" dirty="0" smtClean="0">
                <a:latin typeface="VNI-Times" pitchFamily="2" charset="0"/>
              </a:rPr>
              <a:t> </a:t>
            </a:r>
            <a:r>
              <a:rPr lang="en-US" sz="3200" dirty="0" err="1" smtClean="0">
                <a:latin typeface="VNI-Times" pitchFamily="2" charset="0"/>
              </a:rPr>
              <a:t>chieàu</a:t>
            </a:r>
            <a:r>
              <a:rPr lang="en-US" sz="3200" dirty="0" smtClean="0">
                <a:latin typeface="VNI-Times" pitchFamily="2" charset="0"/>
              </a:rPr>
              <a:t> </a:t>
            </a:r>
            <a:r>
              <a:rPr lang="en-US" sz="3200" dirty="0" err="1" smtClean="0">
                <a:latin typeface="VNI-Times" pitchFamily="2" charset="0"/>
              </a:rPr>
              <a:t>töø</a:t>
            </a:r>
            <a:r>
              <a:rPr lang="en-US" sz="3200" dirty="0" smtClean="0">
                <a:latin typeface="VNI-Times" pitchFamily="2" charset="0"/>
              </a:rPr>
              <a:t> P sang N.</a:t>
            </a:r>
            <a:endParaRPr lang="en-US" sz="3200" dirty="0">
              <a:latin typeface="VNI-Times" pitchFamily="2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14278" y="4509120"/>
            <a:ext cx="8286808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* </a:t>
            </a:r>
            <a:r>
              <a:rPr lang="en-US" sz="3200" b="1" i="1" u="sng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Tóm</a:t>
            </a:r>
            <a:r>
              <a:rPr lang="en-US" sz="3200" b="1" i="1" u="sng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i="1" u="sng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lại</a:t>
            </a:r>
            <a:r>
              <a:rPr lang="en-US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khi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diode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dẫn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điện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điện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áp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rơi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trên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diode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>
              <a:buFontTx/>
              <a:buChar char="-"/>
            </a:pP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0,6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đến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0,7V (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đối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chất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bán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dẫn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Si) </a:t>
            </a:r>
          </a:p>
          <a:p>
            <a:pPr>
              <a:buFontTx/>
              <a:buChar char="-"/>
            </a:pP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0,2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đến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0,4V (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đối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chất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bán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dẫn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Ge)</a:t>
            </a:r>
            <a:endParaRPr lang="vi-VN" sz="32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med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4" grpId="0"/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7" name="Rectangle 9"/>
          <p:cNvSpPr>
            <a:spLocks noChangeArrowheads="1"/>
          </p:cNvSpPr>
          <p:nvPr/>
        </p:nvSpPr>
        <p:spPr bwMode="auto">
          <a:xfrm>
            <a:off x="395536" y="908720"/>
            <a:ext cx="8229600" cy="52149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457200" indent="-457200" algn="just" eaLnBrk="1" hangingPunct="1">
              <a:spcBef>
                <a:spcPct val="20000"/>
              </a:spcBef>
              <a:defRPr/>
            </a:pPr>
            <a:r>
              <a:rPr lang="en-US" sz="3200" b="1" dirty="0" smtClean="0">
                <a:latin typeface="VNI-Times" pitchFamily="2" charset="0"/>
              </a:rPr>
              <a:t>1.1.1.2) </a:t>
            </a:r>
            <a:r>
              <a:rPr lang="en-US" sz="3200" b="1" u="sng" dirty="0" err="1" smtClean="0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3200" b="1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u="sng" dirty="0" err="1" smtClean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en-US" sz="3200" b="1" u="sng" dirty="0" err="1" smtClean="0">
                <a:latin typeface="VNI-Times" pitchFamily="2" charset="0"/>
              </a:rPr>
              <a:t>hoâng</a:t>
            </a:r>
            <a:r>
              <a:rPr lang="en-US" sz="3200" b="1" u="sng" dirty="0" smtClean="0">
                <a:latin typeface="VNI-Times" pitchFamily="2" charset="0"/>
              </a:rPr>
              <a:t> </a:t>
            </a:r>
            <a:r>
              <a:rPr lang="en-US" sz="3200" b="1" u="sng" dirty="0" err="1">
                <a:latin typeface="VNI-Times" pitchFamily="2" charset="0"/>
              </a:rPr>
              <a:t>soá</a:t>
            </a:r>
            <a:r>
              <a:rPr lang="en-US" sz="3200" b="1" u="sng" dirty="0">
                <a:latin typeface="VNI-Times" pitchFamily="2" charset="0"/>
              </a:rPr>
              <a:t> </a:t>
            </a:r>
            <a:r>
              <a:rPr lang="en-US" sz="3200" b="1" u="sng" dirty="0" err="1">
                <a:latin typeface="VNI-Times" pitchFamily="2" charset="0"/>
              </a:rPr>
              <a:t>kyõ</a:t>
            </a:r>
            <a:r>
              <a:rPr lang="en-US" sz="3200" b="1" u="sng" dirty="0">
                <a:latin typeface="VNI-Times" pitchFamily="2" charset="0"/>
              </a:rPr>
              <a:t> </a:t>
            </a:r>
            <a:r>
              <a:rPr lang="en-US" sz="3200" b="1" u="sng" dirty="0" err="1">
                <a:latin typeface="VNI-Times" pitchFamily="2" charset="0"/>
              </a:rPr>
              <a:t>thuaät</a:t>
            </a:r>
            <a:r>
              <a:rPr lang="en-US" sz="3200" b="1" u="sng" dirty="0">
                <a:latin typeface="VNI-Times" pitchFamily="2" charset="0"/>
              </a:rPr>
              <a:t> </a:t>
            </a:r>
            <a:r>
              <a:rPr lang="en-US" sz="3200" b="1" u="sng" dirty="0" err="1">
                <a:latin typeface="VNI-Times" pitchFamily="2" charset="0"/>
              </a:rPr>
              <a:t>của</a:t>
            </a:r>
            <a:r>
              <a:rPr lang="en-US" sz="3200" b="1" u="sng" dirty="0">
                <a:latin typeface="VNI-Times" pitchFamily="2" charset="0"/>
              </a:rPr>
              <a:t> diode </a:t>
            </a:r>
            <a:r>
              <a:rPr lang="en-US" sz="3200" b="1" dirty="0" smtClean="0">
                <a:latin typeface="VNI-Times" pitchFamily="2" charset="0"/>
              </a:rPr>
              <a:t>:</a:t>
            </a:r>
            <a:endParaRPr lang="en-US" sz="3200" b="1" dirty="0">
              <a:latin typeface="VNI-Times" pitchFamily="2" charset="0"/>
            </a:endParaRPr>
          </a:p>
          <a:p>
            <a:pPr marL="457200" indent="-457200" algn="just" eaLnBrk="1" hangingPunct="1">
              <a:spcBef>
                <a:spcPct val="20000"/>
              </a:spcBef>
              <a:buFont typeface="Wingdings" pitchFamily="2" charset="2"/>
              <a:buChar char="Ø"/>
              <a:defRPr/>
            </a:pPr>
            <a:r>
              <a:rPr lang="en-US" sz="3200" dirty="0" err="1">
                <a:latin typeface="VNI-Times" pitchFamily="2" charset="0"/>
              </a:rPr>
              <a:t>Moät</a:t>
            </a:r>
            <a:r>
              <a:rPr lang="en-US" sz="3200" dirty="0">
                <a:latin typeface="VNI-Times" pitchFamily="2" charset="0"/>
              </a:rPr>
              <a:t> diode </a:t>
            </a:r>
            <a:r>
              <a:rPr lang="en-US" sz="3200" dirty="0" err="1">
                <a:latin typeface="VNI-Times" pitchFamily="2" charset="0"/>
              </a:rPr>
              <a:t>coù</a:t>
            </a:r>
            <a:r>
              <a:rPr lang="en-US" sz="3200" dirty="0">
                <a:latin typeface="VNI-Times" pitchFamily="2" charset="0"/>
              </a:rPr>
              <a:t> </a:t>
            </a:r>
            <a:r>
              <a:rPr lang="en-US" sz="3200" dirty="0" err="1">
                <a:latin typeface="VNI-Times" pitchFamily="2" charset="0"/>
              </a:rPr>
              <a:t>caùc</a:t>
            </a:r>
            <a:r>
              <a:rPr lang="en-US" sz="3200" dirty="0">
                <a:latin typeface="VNI-Times" pitchFamily="2" charset="0"/>
              </a:rPr>
              <a:t> </a:t>
            </a:r>
            <a:r>
              <a:rPr lang="en-US" sz="3200" dirty="0" err="1">
                <a:latin typeface="VNI-Times" pitchFamily="2" charset="0"/>
              </a:rPr>
              <a:t>thoâng</a:t>
            </a:r>
            <a:r>
              <a:rPr lang="en-US" sz="3200" dirty="0">
                <a:latin typeface="VNI-Times" pitchFamily="2" charset="0"/>
              </a:rPr>
              <a:t> </a:t>
            </a:r>
            <a:r>
              <a:rPr lang="en-US" sz="3200" dirty="0" err="1">
                <a:latin typeface="VNI-Times" pitchFamily="2" charset="0"/>
              </a:rPr>
              <a:t>soá</a:t>
            </a:r>
            <a:r>
              <a:rPr lang="en-US" sz="3200" dirty="0">
                <a:latin typeface="VNI-Times" pitchFamily="2" charset="0"/>
              </a:rPr>
              <a:t> </a:t>
            </a:r>
            <a:r>
              <a:rPr lang="en-US" sz="3200" dirty="0" err="1">
                <a:latin typeface="VNI-Times" pitchFamily="2" charset="0"/>
              </a:rPr>
              <a:t>kyõ</a:t>
            </a:r>
            <a:r>
              <a:rPr lang="en-US" sz="3200" dirty="0">
                <a:latin typeface="VNI-Times" pitchFamily="2" charset="0"/>
              </a:rPr>
              <a:t> </a:t>
            </a:r>
            <a:r>
              <a:rPr lang="en-US" sz="3200" dirty="0" err="1">
                <a:latin typeface="VNI-Times" pitchFamily="2" charset="0"/>
              </a:rPr>
              <a:t>thuaät</a:t>
            </a:r>
            <a:r>
              <a:rPr lang="en-US" sz="3200" dirty="0">
                <a:latin typeface="VNI-Times" pitchFamily="2" charset="0"/>
              </a:rPr>
              <a:t> </a:t>
            </a:r>
            <a:r>
              <a:rPr lang="en-US" sz="3200" dirty="0" err="1">
                <a:latin typeface="VNI-Times" pitchFamily="2" charset="0"/>
              </a:rPr>
              <a:t>caàn</a:t>
            </a:r>
            <a:r>
              <a:rPr lang="en-US" sz="3200" dirty="0">
                <a:latin typeface="VNI-Times" pitchFamily="2" charset="0"/>
              </a:rPr>
              <a:t> </a:t>
            </a:r>
            <a:r>
              <a:rPr lang="en-US" sz="3200" dirty="0" err="1">
                <a:latin typeface="VNI-Times" pitchFamily="2" charset="0"/>
              </a:rPr>
              <a:t>bieát</a:t>
            </a:r>
            <a:r>
              <a:rPr lang="en-US" sz="3200" dirty="0">
                <a:latin typeface="VNI-Times" pitchFamily="2" charset="0"/>
              </a:rPr>
              <a:t> </a:t>
            </a:r>
            <a:r>
              <a:rPr lang="en-US" sz="3200" dirty="0" err="1">
                <a:latin typeface="VNI-Times" pitchFamily="2" charset="0"/>
              </a:rPr>
              <a:t>khi</a:t>
            </a:r>
            <a:r>
              <a:rPr lang="en-US" sz="3200" dirty="0">
                <a:latin typeface="VNI-Times" pitchFamily="2" charset="0"/>
              </a:rPr>
              <a:t> </a:t>
            </a:r>
            <a:r>
              <a:rPr lang="en-US" sz="3200" dirty="0" err="1">
                <a:latin typeface="VNI-Times" pitchFamily="2" charset="0"/>
              </a:rPr>
              <a:t>söû</a:t>
            </a:r>
            <a:r>
              <a:rPr lang="en-US" sz="3200" dirty="0">
                <a:latin typeface="VNI-Times" pitchFamily="2" charset="0"/>
              </a:rPr>
              <a:t> </a:t>
            </a:r>
            <a:r>
              <a:rPr lang="en-US" sz="3200" dirty="0" err="1">
                <a:latin typeface="VNI-Times" pitchFamily="2" charset="0"/>
              </a:rPr>
              <a:t>duïng</a:t>
            </a:r>
            <a:r>
              <a:rPr lang="en-US" sz="3200" dirty="0">
                <a:latin typeface="VNI-Times" pitchFamily="2" charset="0"/>
              </a:rPr>
              <a:t> </a:t>
            </a:r>
            <a:r>
              <a:rPr lang="en-US" sz="3200" dirty="0" err="1">
                <a:latin typeface="VNI-Times" pitchFamily="2" charset="0"/>
              </a:rPr>
              <a:t>laø</a:t>
            </a:r>
            <a:r>
              <a:rPr lang="en-US" sz="3200" dirty="0">
                <a:latin typeface="VNI-Times" pitchFamily="2" charset="0"/>
              </a:rPr>
              <a:t>:</a:t>
            </a:r>
          </a:p>
          <a:p>
            <a:pPr marL="342900" indent="-342900" algn="just" eaLnBrk="1" hangingPunct="1">
              <a:spcBef>
                <a:spcPct val="20000"/>
              </a:spcBef>
              <a:buFontTx/>
              <a:buChar char="•"/>
              <a:defRPr/>
            </a:pPr>
            <a:r>
              <a:rPr lang="en-US" sz="3200" dirty="0">
                <a:latin typeface="VNI-Times" pitchFamily="2" charset="0"/>
              </a:rPr>
              <a:t>- </a:t>
            </a:r>
            <a:r>
              <a:rPr lang="en-US" sz="3200" dirty="0" err="1">
                <a:latin typeface="VNI-Times" pitchFamily="2" charset="0"/>
              </a:rPr>
              <a:t>Chaát</a:t>
            </a:r>
            <a:r>
              <a:rPr lang="en-US" sz="3200" dirty="0">
                <a:latin typeface="VNI-Times" pitchFamily="2" charset="0"/>
              </a:rPr>
              <a:t> </a:t>
            </a:r>
            <a:r>
              <a:rPr lang="en-US" sz="3200" dirty="0" err="1">
                <a:latin typeface="VNI-Times" pitchFamily="2" charset="0"/>
              </a:rPr>
              <a:t>baùn</a:t>
            </a:r>
            <a:r>
              <a:rPr lang="en-US" sz="3200" dirty="0">
                <a:latin typeface="VNI-Times" pitchFamily="2" charset="0"/>
              </a:rPr>
              <a:t> </a:t>
            </a:r>
            <a:r>
              <a:rPr lang="en-US" sz="3200" dirty="0" err="1">
                <a:latin typeface="VNI-Times" pitchFamily="2" charset="0"/>
              </a:rPr>
              <a:t>daãn</a:t>
            </a:r>
            <a:r>
              <a:rPr lang="en-US" sz="3200" dirty="0">
                <a:latin typeface="VNI-Times" pitchFamily="2" charset="0"/>
              </a:rPr>
              <a:t> </a:t>
            </a:r>
            <a:r>
              <a:rPr lang="en-US" sz="3200" dirty="0" err="1">
                <a:latin typeface="VNI-Times" pitchFamily="2" charset="0"/>
              </a:rPr>
              <a:t>cheá</a:t>
            </a:r>
            <a:r>
              <a:rPr lang="en-US" sz="3200" dirty="0">
                <a:latin typeface="VNI-Times" pitchFamily="2" charset="0"/>
              </a:rPr>
              <a:t> </a:t>
            </a:r>
            <a:r>
              <a:rPr lang="en-US" sz="3200" dirty="0" err="1">
                <a:latin typeface="VNI-Times" pitchFamily="2" charset="0"/>
              </a:rPr>
              <a:t>taïo</a:t>
            </a:r>
            <a:r>
              <a:rPr lang="en-US" sz="3200" dirty="0">
                <a:latin typeface="VNI-Times" pitchFamily="2" charset="0"/>
              </a:rPr>
              <a:t> </a:t>
            </a:r>
            <a:r>
              <a:rPr lang="en-US" sz="3200" dirty="0" err="1">
                <a:latin typeface="VNI-Times" pitchFamily="2" charset="0"/>
              </a:rPr>
              <a:t>ñeå</a:t>
            </a:r>
            <a:r>
              <a:rPr lang="en-US" sz="3200" dirty="0">
                <a:latin typeface="VNI-Times" pitchFamily="2" charset="0"/>
              </a:rPr>
              <a:t> </a:t>
            </a:r>
            <a:r>
              <a:rPr lang="en-US" sz="3200" dirty="0" err="1" smtClean="0">
                <a:latin typeface="VNI-Times" pitchFamily="2" charset="0"/>
              </a:rPr>
              <a:t>coù</a:t>
            </a:r>
            <a:r>
              <a:rPr lang="en-US" sz="3200" dirty="0" smtClean="0">
                <a:latin typeface="VNI-Times" pitchFamily="2" charset="0"/>
              </a:rPr>
              <a:t> V</a:t>
            </a:r>
            <a:r>
              <a:rPr lang="en-US" sz="3200" dirty="0" smtClean="0">
                <a:latin typeface="VNI-Times" pitchFamily="2" charset="0"/>
                <a:sym typeface="Symbol" pitchFamily="18" charset="2"/>
              </a:rPr>
              <a:t> (</a:t>
            </a:r>
            <a:r>
              <a:rPr lang="en-US" sz="3200" dirty="0" err="1" smtClean="0">
                <a:latin typeface="VNI-Times" pitchFamily="2" charset="0"/>
                <a:sym typeface="Symbol" pitchFamily="18" charset="2"/>
              </a:rPr>
              <a:t>ngưỡng</a:t>
            </a:r>
            <a:r>
              <a:rPr lang="en-US" sz="3200" dirty="0" smtClean="0">
                <a:latin typeface="VNI-Times" pitchFamily="2" charset="0"/>
                <a:sym typeface="Symbol" pitchFamily="18" charset="2"/>
              </a:rPr>
              <a:t> </a:t>
            </a:r>
            <a:r>
              <a:rPr lang="en-US" sz="3200" dirty="0" err="1" smtClean="0">
                <a:latin typeface="VNI-Times" pitchFamily="2" charset="0"/>
                <a:sym typeface="Symbol" pitchFamily="18" charset="2"/>
              </a:rPr>
              <a:t>dẫn</a:t>
            </a:r>
            <a:r>
              <a:rPr lang="en-US" sz="3200" dirty="0" smtClean="0">
                <a:latin typeface="VNI-Times" pitchFamily="2" charset="0"/>
                <a:sym typeface="Symbol" pitchFamily="18" charset="2"/>
              </a:rPr>
              <a:t> </a:t>
            </a:r>
            <a:r>
              <a:rPr lang="en-US" sz="3200" dirty="0" err="1" smtClean="0">
                <a:latin typeface="VNI-Times" pitchFamily="2" charset="0"/>
                <a:sym typeface="Symbol" pitchFamily="18" charset="2"/>
              </a:rPr>
              <a:t>của</a:t>
            </a:r>
            <a:r>
              <a:rPr lang="en-US" sz="3200" dirty="0" smtClean="0">
                <a:latin typeface="VNI-Times" pitchFamily="2" charset="0"/>
                <a:sym typeface="Symbol" pitchFamily="18" charset="2"/>
              </a:rPr>
              <a:t> diode)</a:t>
            </a:r>
            <a:r>
              <a:rPr lang="en-US" sz="3200" dirty="0" smtClean="0">
                <a:latin typeface="VNI-Times" pitchFamily="2" charset="0"/>
              </a:rPr>
              <a:t> </a:t>
            </a:r>
            <a:r>
              <a:rPr lang="en-US" sz="3200" dirty="0" err="1">
                <a:latin typeface="VNI-Times" pitchFamily="2" charset="0"/>
              </a:rPr>
              <a:t>vaø</a:t>
            </a:r>
            <a:r>
              <a:rPr lang="en-US" sz="3200" dirty="0">
                <a:latin typeface="VNI-Times" pitchFamily="2" charset="0"/>
              </a:rPr>
              <a:t> </a:t>
            </a:r>
            <a:r>
              <a:rPr lang="en-US" sz="3200" dirty="0" err="1" smtClean="0">
                <a:latin typeface="VNI-Times" pitchFamily="2" charset="0"/>
              </a:rPr>
              <a:t>V</a:t>
            </a:r>
            <a:r>
              <a:rPr lang="en-US" sz="3200" baseline="-25000" dirty="0" err="1" smtClean="0">
                <a:latin typeface="VNI-Times" pitchFamily="2" charset="0"/>
              </a:rPr>
              <a:t>Dmax</a:t>
            </a:r>
            <a:r>
              <a:rPr lang="en-US" sz="3200" dirty="0" smtClean="0">
                <a:latin typeface="VNI-Times" pitchFamily="2" charset="0"/>
              </a:rPr>
              <a:t> (</a:t>
            </a:r>
            <a:r>
              <a:rPr lang="en-US" sz="3200" dirty="0" err="1" smtClean="0">
                <a:latin typeface="VNI-Times" pitchFamily="2" charset="0"/>
              </a:rPr>
              <a:t>đ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iện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áp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thuận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cực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đại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rơi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trên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diode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khi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diode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dẫn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điện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)</a:t>
            </a:r>
            <a:endParaRPr lang="en-US" sz="3200" baseline="-25000" dirty="0">
              <a:latin typeface="Times New Roman" pitchFamily="18" charset="0"/>
              <a:cs typeface="Times New Roman" pitchFamily="18" charset="0"/>
            </a:endParaRPr>
          </a:p>
          <a:p>
            <a:pPr marL="342900" indent="-342900" algn="just" eaLnBrk="1" hangingPunct="1">
              <a:spcBef>
                <a:spcPct val="20000"/>
              </a:spcBef>
              <a:buFontTx/>
              <a:buChar char="•"/>
              <a:defRPr/>
            </a:pPr>
            <a:r>
              <a:rPr lang="en-US" sz="3200" dirty="0">
                <a:latin typeface="VNI-Times" pitchFamily="2" charset="0"/>
              </a:rPr>
              <a:t>- </a:t>
            </a:r>
            <a:r>
              <a:rPr lang="en-US" sz="3200" dirty="0" err="1">
                <a:latin typeface="VNI-Times" pitchFamily="2" charset="0"/>
              </a:rPr>
              <a:t>Doøng</a:t>
            </a:r>
            <a:r>
              <a:rPr lang="en-US" sz="3200" dirty="0">
                <a:latin typeface="VNI-Times" pitchFamily="2" charset="0"/>
              </a:rPr>
              <a:t> </a:t>
            </a:r>
            <a:r>
              <a:rPr lang="en-US" sz="3200" dirty="0" err="1">
                <a:latin typeface="VNI-Times" pitchFamily="2" charset="0"/>
              </a:rPr>
              <a:t>ñieän</a:t>
            </a:r>
            <a:r>
              <a:rPr lang="en-US" sz="3200" dirty="0">
                <a:latin typeface="VNI-Times" pitchFamily="2" charset="0"/>
              </a:rPr>
              <a:t> </a:t>
            </a:r>
            <a:r>
              <a:rPr lang="en-US" sz="3200" dirty="0" err="1">
                <a:latin typeface="VNI-Times" pitchFamily="2" charset="0"/>
              </a:rPr>
              <a:t>thuaän</a:t>
            </a:r>
            <a:r>
              <a:rPr lang="en-US" sz="3200" dirty="0">
                <a:latin typeface="VNI-Times" pitchFamily="2" charset="0"/>
              </a:rPr>
              <a:t> </a:t>
            </a:r>
            <a:r>
              <a:rPr lang="en-US" sz="3200" dirty="0" err="1">
                <a:latin typeface="VNI-Times" pitchFamily="2" charset="0"/>
              </a:rPr>
              <a:t>cöïc</a:t>
            </a:r>
            <a:r>
              <a:rPr lang="en-US" sz="3200" dirty="0">
                <a:latin typeface="VNI-Times" pitchFamily="2" charset="0"/>
              </a:rPr>
              <a:t> </a:t>
            </a:r>
            <a:r>
              <a:rPr lang="en-US" sz="3200" dirty="0" err="1">
                <a:latin typeface="VNI-Times" pitchFamily="2" charset="0"/>
              </a:rPr>
              <a:t>ñaïi</a:t>
            </a:r>
            <a:r>
              <a:rPr lang="en-US" sz="3200" dirty="0">
                <a:latin typeface="VNI-Times" pitchFamily="2" charset="0"/>
              </a:rPr>
              <a:t> </a:t>
            </a:r>
            <a:r>
              <a:rPr lang="en-US" sz="3200" dirty="0" err="1">
                <a:latin typeface="VNI-Times" pitchFamily="2" charset="0"/>
              </a:rPr>
              <a:t>I</a:t>
            </a:r>
            <a:r>
              <a:rPr lang="en-US" sz="3200" baseline="-25000" dirty="0" err="1">
                <a:latin typeface="VNI-Times" pitchFamily="2" charset="0"/>
              </a:rPr>
              <a:t>Fmax</a:t>
            </a:r>
            <a:endParaRPr lang="en-US" sz="3200" baseline="-25000" dirty="0">
              <a:latin typeface="VNI-Times" pitchFamily="2" charset="0"/>
            </a:endParaRPr>
          </a:p>
          <a:p>
            <a:pPr marL="342900" indent="-342900" algn="just" eaLnBrk="1" hangingPunct="1">
              <a:spcBef>
                <a:spcPct val="20000"/>
              </a:spcBef>
              <a:buFontTx/>
              <a:buChar char="•"/>
              <a:defRPr/>
            </a:pPr>
            <a:r>
              <a:rPr lang="en-US" sz="3200" dirty="0">
                <a:latin typeface="VNI-Times" pitchFamily="2" charset="0"/>
              </a:rPr>
              <a:t>- </a:t>
            </a:r>
            <a:r>
              <a:rPr lang="en-US" sz="3200" dirty="0" err="1">
                <a:latin typeface="VNI-Times" pitchFamily="2" charset="0"/>
              </a:rPr>
              <a:t>Doøng</a:t>
            </a:r>
            <a:r>
              <a:rPr lang="en-US" sz="3200" dirty="0">
                <a:latin typeface="VNI-Times" pitchFamily="2" charset="0"/>
              </a:rPr>
              <a:t> </a:t>
            </a:r>
            <a:r>
              <a:rPr lang="en-US" sz="3200" dirty="0" err="1">
                <a:latin typeface="VNI-Times" pitchFamily="2" charset="0"/>
              </a:rPr>
              <a:t>ñieän</a:t>
            </a:r>
            <a:r>
              <a:rPr lang="en-US" sz="3200" dirty="0">
                <a:latin typeface="VNI-Times" pitchFamily="2" charset="0"/>
              </a:rPr>
              <a:t> </a:t>
            </a:r>
            <a:r>
              <a:rPr lang="en-US" sz="3200" dirty="0" err="1">
                <a:latin typeface="VNI-Times" pitchFamily="2" charset="0"/>
              </a:rPr>
              <a:t>baõo</a:t>
            </a:r>
            <a:r>
              <a:rPr lang="en-US" sz="3200" dirty="0">
                <a:latin typeface="VNI-Times" pitchFamily="2" charset="0"/>
              </a:rPr>
              <a:t> </a:t>
            </a:r>
            <a:r>
              <a:rPr lang="en-US" sz="3200" dirty="0" err="1">
                <a:latin typeface="VNI-Times" pitchFamily="2" charset="0"/>
              </a:rPr>
              <a:t>hoøa</a:t>
            </a:r>
            <a:r>
              <a:rPr lang="en-US" sz="3200" dirty="0">
                <a:latin typeface="VNI-Times" pitchFamily="2" charset="0"/>
              </a:rPr>
              <a:t> </a:t>
            </a:r>
            <a:r>
              <a:rPr lang="en-US" sz="3200" dirty="0" err="1">
                <a:latin typeface="VNI-Times" pitchFamily="2" charset="0"/>
              </a:rPr>
              <a:t>nghòch</a:t>
            </a:r>
            <a:r>
              <a:rPr lang="en-US" sz="3200" dirty="0">
                <a:latin typeface="VNI-Times" pitchFamily="2" charset="0"/>
              </a:rPr>
              <a:t> I</a:t>
            </a:r>
            <a:r>
              <a:rPr lang="en-US" sz="3200" baseline="-25000" dirty="0">
                <a:latin typeface="VNI-Times" pitchFamily="2" charset="0"/>
              </a:rPr>
              <a:t>S</a:t>
            </a:r>
          </a:p>
          <a:p>
            <a:pPr marL="342900" indent="-342900" algn="just" eaLnBrk="1" hangingPunct="1">
              <a:spcBef>
                <a:spcPct val="20000"/>
              </a:spcBef>
              <a:buFontTx/>
              <a:buChar char="•"/>
              <a:defRPr/>
            </a:pPr>
            <a:r>
              <a:rPr lang="en-US" sz="3200" dirty="0">
                <a:latin typeface="VNI-Times" pitchFamily="2" charset="0"/>
              </a:rPr>
              <a:t>- </a:t>
            </a:r>
            <a:r>
              <a:rPr lang="en-US" sz="3200" dirty="0" err="1">
                <a:latin typeface="VNI-Times" pitchFamily="2" charset="0"/>
              </a:rPr>
              <a:t>Ñieän</a:t>
            </a:r>
            <a:r>
              <a:rPr lang="en-US" sz="3200" dirty="0">
                <a:latin typeface="VNI-Times" pitchFamily="2" charset="0"/>
              </a:rPr>
              <a:t> </a:t>
            </a:r>
            <a:r>
              <a:rPr lang="en-US" sz="3200" dirty="0" err="1">
                <a:latin typeface="VNI-Times" pitchFamily="2" charset="0"/>
              </a:rPr>
              <a:t>aùp</a:t>
            </a:r>
            <a:r>
              <a:rPr lang="en-US" sz="3200" dirty="0">
                <a:latin typeface="VNI-Times" pitchFamily="2" charset="0"/>
              </a:rPr>
              <a:t> </a:t>
            </a:r>
            <a:r>
              <a:rPr lang="en-US" sz="3200" dirty="0" err="1">
                <a:latin typeface="VNI-Times" pitchFamily="2" charset="0"/>
              </a:rPr>
              <a:t>nghòch</a:t>
            </a:r>
            <a:r>
              <a:rPr lang="en-US" sz="3200" dirty="0">
                <a:latin typeface="VNI-Times" pitchFamily="2" charset="0"/>
              </a:rPr>
              <a:t> </a:t>
            </a:r>
            <a:r>
              <a:rPr lang="en-US" sz="3200" dirty="0" err="1">
                <a:latin typeface="VNI-Times" pitchFamily="2" charset="0"/>
              </a:rPr>
              <a:t>cöïc</a:t>
            </a:r>
            <a:r>
              <a:rPr lang="en-US" sz="3200" dirty="0">
                <a:latin typeface="VNI-Times" pitchFamily="2" charset="0"/>
              </a:rPr>
              <a:t> </a:t>
            </a:r>
            <a:r>
              <a:rPr lang="en-US" sz="3200" dirty="0" err="1">
                <a:latin typeface="VNI-Times" pitchFamily="2" charset="0"/>
              </a:rPr>
              <a:t>ñaïi</a:t>
            </a:r>
            <a:r>
              <a:rPr lang="en-US" sz="3200" dirty="0">
                <a:latin typeface="VNI-Times" pitchFamily="2" charset="0"/>
              </a:rPr>
              <a:t> </a:t>
            </a:r>
            <a:r>
              <a:rPr lang="en-US" sz="3200" dirty="0" err="1">
                <a:latin typeface="VNI-Times" pitchFamily="2" charset="0"/>
              </a:rPr>
              <a:t>V</a:t>
            </a:r>
            <a:r>
              <a:rPr lang="en-US" sz="3200" baseline="-25000" dirty="0" err="1">
                <a:latin typeface="VNI-Times" pitchFamily="2" charset="0"/>
              </a:rPr>
              <a:t>Rmax</a:t>
            </a:r>
            <a:endParaRPr lang="en-US" sz="3200" baseline="-25000" dirty="0">
              <a:latin typeface="VNI-Times" pitchFamily="2" charset="0"/>
            </a:endParaRPr>
          </a:p>
        </p:txBody>
      </p:sp>
    </p:spTree>
  </p:cSld>
  <p:clrMapOvr>
    <a:masterClrMapping/>
  </p:clrMapOvr>
  <p:transition spd="med">
    <p:wipe dir="r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362" name="Group 2"/>
          <p:cNvGrpSpPr>
            <a:grpSpLocks/>
          </p:cNvGrpSpPr>
          <p:nvPr/>
        </p:nvGrpSpPr>
        <p:grpSpPr bwMode="auto">
          <a:xfrm>
            <a:off x="642910" y="1142984"/>
            <a:ext cx="7889530" cy="5572164"/>
            <a:chOff x="3060" y="4443"/>
            <a:chExt cx="5760" cy="3781"/>
          </a:xfrm>
        </p:grpSpPr>
        <p:sp>
          <p:nvSpPr>
            <p:cNvPr id="15363" name="Line 3"/>
            <p:cNvSpPr>
              <a:spLocks noChangeShapeType="1"/>
            </p:cNvSpPr>
            <p:nvPr/>
          </p:nvSpPr>
          <p:spPr bwMode="auto">
            <a:xfrm rot="-10800000">
              <a:off x="3689" y="4444"/>
              <a:ext cx="1" cy="378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vi-VN"/>
            </a:p>
          </p:txBody>
        </p:sp>
        <p:sp>
          <p:nvSpPr>
            <p:cNvPr id="15364" name="Line 4"/>
            <p:cNvSpPr>
              <a:spLocks noChangeShapeType="1"/>
            </p:cNvSpPr>
            <p:nvPr/>
          </p:nvSpPr>
          <p:spPr bwMode="auto">
            <a:xfrm>
              <a:off x="3420" y="5523"/>
              <a:ext cx="5400" cy="1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vi-VN"/>
            </a:p>
          </p:txBody>
        </p:sp>
        <p:sp>
          <p:nvSpPr>
            <p:cNvPr id="15365" name="Line 5"/>
            <p:cNvSpPr>
              <a:spLocks noChangeShapeType="1"/>
            </p:cNvSpPr>
            <p:nvPr/>
          </p:nvSpPr>
          <p:spPr bwMode="auto">
            <a:xfrm>
              <a:off x="3420" y="6963"/>
              <a:ext cx="5400" cy="1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vi-VN"/>
            </a:p>
          </p:txBody>
        </p:sp>
        <p:sp>
          <p:nvSpPr>
            <p:cNvPr id="15366" name="Freeform 6"/>
            <p:cNvSpPr>
              <a:spLocks/>
            </p:cNvSpPr>
            <p:nvPr/>
          </p:nvSpPr>
          <p:spPr bwMode="auto">
            <a:xfrm>
              <a:off x="3600" y="4953"/>
              <a:ext cx="5220" cy="1110"/>
            </a:xfrm>
            <a:custGeom>
              <a:avLst/>
              <a:gdLst/>
              <a:ahLst/>
              <a:cxnLst>
                <a:cxn ang="0">
                  <a:pos x="0" y="1110"/>
                </a:cxn>
                <a:cxn ang="0">
                  <a:pos x="720" y="930"/>
                </a:cxn>
                <a:cxn ang="0">
                  <a:pos x="1080" y="570"/>
                </a:cxn>
                <a:cxn ang="0">
                  <a:pos x="1440" y="210"/>
                </a:cxn>
                <a:cxn ang="0">
                  <a:pos x="1800" y="30"/>
                </a:cxn>
                <a:cxn ang="0">
                  <a:pos x="1980" y="30"/>
                </a:cxn>
                <a:cxn ang="0">
                  <a:pos x="1980" y="210"/>
                </a:cxn>
                <a:cxn ang="0">
                  <a:pos x="1980" y="390"/>
                </a:cxn>
                <a:cxn ang="0">
                  <a:pos x="2340" y="390"/>
                </a:cxn>
                <a:cxn ang="0">
                  <a:pos x="3960" y="390"/>
                </a:cxn>
                <a:cxn ang="0">
                  <a:pos x="4320" y="570"/>
                </a:cxn>
                <a:cxn ang="0">
                  <a:pos x="4500" y="750"/>
                </a:cxn>
                <a:cxn ang="0">
                  <a:pos x="4680" y="930"/>
                </a:cxn>
                <a:cxn ang="0">
                  <a:pos x="5220" y="930"/>
                </a:cxn>
              </a:cxnLst>
              <a:rect l="0" t="0" r="r" b="b"/>
              <a:pathLst>
                <a:path w="5220" h="1110">
                  <a:moveTo>
                    <a:pt x="0" y="1110"/>
                  </a:moveTo>
                  <a:cubicBezTo>
                    <a:pt x="270" y="1065"/>
                    <a:pt x="540" y="1020"/>
                    <a:pt x="720" y="930"/>
                  </a:cubicBezTo>
                  <a:cubicBezTo>
                    <a:pt x="900" y="840"/>
                    <a:pt x="960" y="690"/>
                    <a:pt x="1080" y="570"/>
                  </a:cubicBezTo>
                  <a:cubicBezTo>
                    <a:pt x="1200" y="450"/>
                    <a:pt x="1320" y="300"/>
                    <a:pt x="1440" y="210"/>
                  </a:cubicBezTo>
                  <a:cubicBezTo>
                    <a:pt x="1560" y="120"/>
                    <a:pt x="1710" y="60"/>
                    <a:pt x="1800" y="30"/>
                  </a:cubicBezTo>
                  <a:cubicBezTo>
                    <a:pt x="1890" y="0"/>
                    <a:pt x="1950" y="0"/>
                    <a:pt x="1980" y="30"/>
                  </a:cubicBezTo>
                  <a:cubicBezTo>
                    <a:pt x="2010" y="60"/>
                    <a:pt x="1980" y="150"/>
                    <a:pt x="1980" y="210"/>
                  </a:cubicBezTo>
                  <a:cubicBezTo>
                    <a:pt x="1980" y="270"/>
                    <a:pt x="1920" y="360"/>
                    <a:pt x="1980" y="390"/>
                  </a:cubicBezTo>
                  <a:cubicBezTo>
                    <a:pt x="2040" y="420"/>
                    <a:pt x="2010" y="390"/>
                    <a:pt x="2340" y="390"/>
                  </a:cubicBezTo>
                  <a:cubicBezTo>
                    <a:pt x="2670" y="390"/>
                    <a:pt x="3630" y="360"/>
                    <a:pt x="3960" y="390"/>
                  </a:cubicBezTo>
                  <a:cubicBezTo>
                    <a:pt x="4290" y="420"/>
                    <a:pt x="4230" y="510"/>
                    <a:pt x="4320" y="570"/>
                  </a:cubicBezTo>
                  <a:cubicBezTo>
                    <a:pt x="4410" y="630"/>
                    <a:pt x="4440" y="690"/>
                    <a:pt x="4500" y="750"/>
                  </a:cubicBezTo>
                  <a:cubicBezTo>
                    <a:pt x="4560" y="810"/>
                    <a:pt x="4560" y="900"/>
                    <a:pt x="4680" y="930"/>
                  </a:cubicBezTo>
                  <a:cubicBezTo>
                    <a:pt x="4800" y="960"/>
                    <a:pt x="5130" y="930"/>
                    <a:pt x="5220" y="930"/>
                  </a:cubicBezTo>
                </a:path>
              </a:pathLst>
            </a:cu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vi-VN"/>
            </a:p>
          </p:txBody>
        </p:sp>
        <p:sp>
          <p:nvSpPr>
            <p:cNvPr id="15367" name="Line 7"/>
            <p:cNvSpPr>
              <a:spLocks noChangeShapeType="1"/>
            </p:cNvSpPr>
            <p:nvPr/>
          </p:nvSpPr>
          <p:spPr bwMode="auto">
            <a:xfrm>
              <a:off x="4320" y="5523"/>
              <a:ext cx="0" cy="144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prstDash val="dash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vi-VN"/>
            </a:p>
          </p:txBody>
        </p:sp>
        <p:sp>
          <p:nvSpPr>
            <p:cNvPr id="15368" name="Line 8"/>
            <p:cNvSpPr>
              <a:spLocks noChangeShapeType="1"/>
            </p:cNvSpPr>
            <p:nvPr/>
          </p:nvSpPr>
          <p:spPr bwMode="auto">
            <a:xfrm>
              <a:off x="4500" y="5703"/>
              <a:ext cx="0" cy="90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prstDash val="dash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vi-VN"/>
            </a:p>
          </p:txBody>
        </p:sp>
        <p:sp>
          <p:nvSpPr>
            <p:cNvPr id="15369" name="Line 9"/>
            <p:cNvSpPr>
              <a:spLocks noChangeShapeType="1"/>
            </p:cNvSpPr>
            <p:nvPr/>
          </p:nvSpPr>
          <p:spPr bwMode="auto">
            <a:xfrm>
              <a:off x="5550" y="5343"/>
              <a:ext cx="1" cy="162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prstDash val="dash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vi-VN"/>
            </a:p>
          </p:txBody>
        </p:sp>
        <p:sp>
          <p:nvSpPr>
            <p:cNvPr id="15370" name="Line 10"/>
            <p:cNvSpPr>
              <a:spLocks noChangeShapeType="1"/>
            </p:cNvSpPr>
            <p:nvPr/>
          </p:nvSpPr>
          <p:spPr bwMode="auto">
            <a:xfrm>
              <a:off x="7200" y="5343"/>
              <a:ext cx="0" cy="162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prstDash val="dash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vi-VN"/>
            </a:p>
          </p:txBody>
        </p:sp>
        <p:sp>
          <p:nvSpPr>
            <p:cNvPr id="15371" name="Line 11"/>
            <p:cNvSpPr>
              <a:spLocks noChangeShapeType="1"/>
            </p:cNvSpPr>
            <p:nvPr/>
          </p:nvSpPr>
          <p:spPr bwMode="auto">
            <a:xfrm>
              <a:off x="7860" y="5523"/>
              <a:ext cx="1" cy="144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prstDash val="dash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vi-VN"/>
            </a:p>
          </p:txBody>
        </p:sp>
        <p:sp>
          <p:nvSpPr>
            <p:cNvPr id="15372" name="Line 12"/>
            <p:cNvSpPr>
              <a:spLocks noChangeShapeType="1"/>
            </p:cNvSpPr>
            <p:nvPr/>
          </p:nvSpPr>
          <p:spPr bwMode="auto">
            <a:xfrm>
              <a:off x="8325" y="5883"/>
              <a:ext cx="1" cy="108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prstDash val="dash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vi-VN"/>
            </a:p>
          </p:txBody>
        </p:sp>
        <p:sp>
          <p:nvSpPr>
            <p:cNvPr id="15373" name="Freeform 13"/>
            <p:cNvSpPr>
              <a:spLocks/>
            </p:cNvSpPr>
            <p:nvPr/>
          </p:nvSpPr>
          <p:spPr bwMode="auto">
            <a:xfrm>
              <a:off x="4320" y="6603"/>
              <a:ext cx="180" cy="360"/>
            </a:xfrm>
            <a:custGeom>
              <a:avLst/>
              <a:gdLst/>
              <a:ahLst/>
              <a:cxnLst>
                <a:cxn ang="0">
                  <a:pos x="0" y="360"/>
                </a:cxn>
                <a:cxn ang="0">
                  <a:pos x="180" y="0"/>
                </a:cxn>
              </a:cxnLst>
              <a:rect l="0" t="0" r="r" b="b"/>
              <a:pathLst>
                <a:path w="180" h="360">
                  <a:moveTo>
                    <a:pt x="0" y="360"/>
                  </a:moveTo>
                  <a:cubicBezTo>
                    <a:pt x="75" y="210"/>
                    <a:pt x="150" y="60"/>
                    <a:pt x="180" y="0"/>
                  </a:cubicBezTo>
                </a:path>
              </a:pathLst>
            </a:cu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vi-VN"/>
            </a:p>
          </p:txBody>
        </p:sp>
        <p:sp>
          <p:nvSpPr>
            <p:cNvPr id="15374" name="Freeform 14"/>
            <p:cNvSpPr>
              <a:spLocks/>
            </p:cNvSpPr>
            <p:nvPr/>
          </p:nvSpPr>
          <p:spPr bwMode="auto">
            <a:xfrm>
              <a:off x="4500" y="6603"/>
              <a:ext cx="2700" cy="1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2700" y="0"/>
                </a:cxn>
              </a:cxnLst>
              <a:rect l="0" t="0" r="r" b="b"/>
              <a:pathLst>
                <a:path w="2700" h="1">
                  <a:moveTo>
                    <a:pt x="0" y="0"/>
                  </a:moveTo>
                  <a:cubicBezTo>
                    <a:pt x="1125" y="0"/>
                    <a:pt x="2250" y="0"/>
                    <a:pt x="2700" y="0"/>
                  </a:cubicBezTo>
                </a:path>
              </a:pathLst>
            </a:cu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vi-VN"/>
            </a:p>
          </p:txBody>
        </p:sp>
        <p:sp>
          <p:nvSpPr>
            <p:cNvPr id="15375" name="Freeform 15"/>
            <p:cNvSpPr>
              <a:spLocks/>
            </p:cNvSpPr>
            <p:nvPr/>
          </p:nvSpPr>
          <p:spPr bwMode="auto">
            <a:xfrm>
              <a:off x="7200" y="6603"/>
              <a:ext cx="1080" cy="99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80" y="180"/>
                </a:cxn>
                <a:cxn ang="0">
                  <a:pos x="360" y="540"/>
                </a:cxn>
                <a:cxn ang="0">
                  <a:pos x="540" y="900"/>
                </a:cxn>
                <a:cxn ang="0">
                  <a:pos x="720" y="900"/>
                </a:cxn>
                <a:cxn ang="0">
                  <a:pos x="1080" y="360"/>
                </a:cxn>
              </a:cxnLst>
              <a:rect l="0" t="0" r="r" b="b"/>
              <a:pathLst>
                <a:path w="1080" h="990">
                  <a:moveTo>
                    <a:pt x="0" y="0"/>
                  </a:moveTo>
                  <a:cubicBezTo>
                    <a:pt x="60" y="45"/>
                    <a:pt x="120" y="90"/>
                    <a:pt x="180" y="180"/>
                  </a:cubicBezTo>
                  <a:cubicBezTo>
                    <a:pt x="240" y="270"/>
                    <a:pt x="300" y="420"/>
                    <a:pt x="360" y="540"/>
                  </a:cubicBezTo>
                  <a:cubicBezTo>
                    <a:pt x="420" y="660"/>
                    <a:pt x="480" y="840"/>
                    <a:pt x="540" y="900"/>
                  </a:cubicBezTo>
                  <a:cubicBezTo>
                    <a:pt x="600" y="960"/>
                    <a:pt x="630" y="990"/>
                    <a:pt x="720" y="900"/>
                  </a:cubicBezTo>
                  <a:cubicBezTo>
                    <a:pt x="810" y="810"/>
                    <a:pt x="1020" y="450"/>
                    <a:pt x="1080" y="360"/>
                  </a:cubicBezTo>
                </a:path>
              </a:pathLst>
            </a:cu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vi-VN"/>
            </a:p>
          </p:txBody>
        </p:sp>
        <p:sp>
          <p:nvSpPr>
            <p:cNvPr id="15376" name="Text Box 16"/>
            <p:cNvSpPr txBox="1">
              <a:spLocks noChangeArrowheads="1"/>
            </p:cNvSpPr>
            <p:nvPr/>
          </p:nvSpPr>
          <p:spPr bwMode="auto">
            <a:xfrm>
              <a:off x="3060" y="4443"/>
              <a:ext cx="720" cy="54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vi-VN" sz="11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cs typeface="Arial" pitchFamily="34" charset="0"/>
                </a:rPr>
                <a:t>U(t)</a:t>
              </a:r>
              <a:endParaRPr kumimoji="0" lang="vi-VN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5377" name="Text Box 17"/>
            <p:cNvSpPr txBox="1">
              <a:spLocks noChangeArrowheads="1"/>
            </p:cNvSpPr>
            <p:nvPr/>
          </p:nvSpPr>
          <p:spPr bwMode="auto">
            <a:xfrm>
              <a:off x="3060" y="5883"/>
              <a:ext cx="720" cy="54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vi-VN" sz="11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cs typeface="Arial" pitchFamily="34" charset="0"/>
                </a:rPr>
                <a:t>i(t)</a:t>
              </a:r>
              <a:endParaRPr kumimoji="0" lang="vi-VN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5378" name="Line 18"/>
            <p:cNvSpPr>
              <a:spLocks noChangeShapeType="1"/>
            </p:cNvSpPr>
            <p:nvPr/>
          </p:nvSpPr>
          <p:spPr bwMode="auto">
            <a:xfrm flipV="1">
              <a:off x="3690" y="6063"/>
              <a:ext cx="1" cy="90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vi-VN"/>
            </a:p>
          </p:txBody>
        </p:sp>
        <p:sp>
          <p:nvSpPr>
            <p:cNvPr id="15379" name="Line 19"/>
            <p:cNvSpPr>
              <a:spLocks noChangeShapeType="1"/>
            </p:cNvSpPr>
            <p:nvPr/>
          </p:nvSpPr>
          <p:spPr bwMode="auto">
            <a:xfrm>
              <a:off x="3660" y="7143"/>
              <a:ext cx="720" cy="1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 type="triangle" w="med" len="med"/>
              <a:tailEnd type="triangle" w="med" len="med"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vi-VN"/>
            </a:p>
          </p:txBody>
        </p:sp>
        <p:sp>
          <p:nvSpPr>
            <p:cNvPr id="15380" name="Line 20"/>
            <p:cNvSpPr>
              <a:spLocks noChangeShapeType="1"/>
            </p:cNvSpPr>
            <p:nvPr/>
          </p:nvSpPr>
          <p:spPr bwMode="auto">
            <a:xfrm>
              <a:off x="4320" y="7143"/>
              <a:ext cx="1260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 type="triangle" w="med" len="med"/>
              <a:tailEnd type="triangle" w="med" len="med"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vi-VN"/>
            </a:p>
          </p:txBody>
        </p:sp>
        <p:sp>
          <p:nvSpPr>
            <p:cNvPr id="15381" name="Line 21"/>
            <p:cNvSpPr>
              <a:spLocks noChangeShapeType="1"/>
            </p:cNvSpPr>
            <p:nvPr/>
          </p:nvSpPr>
          <p:spPr bwMode="auto">
            <a:xfrm>
              <a:off x="5580" y="7143"/>
              <a:ext cx="1620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 type="triangle" w="med" len="med"/>
              <a:tailEnd type="triangle" w="med" len="med"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vi-VN"/>
            </a:p>
          </p:txBody>
        </p:sp>
        <p:sp>
          <p:nvSpPr>
            <p:cNvPr id="15382" name="Line 22"/>
            <p:cNvSpPr>
              <a:spLocks noChangeShapeType="1"/>
            </p:cNvSpPr>
            <p:nvPr/>
          </p:nvSpPr>
          <p:spPr bwMode="auto">
            <a:xfrm>
              <a:off x="7170" y="7143"/>
              <a:ext cx="720" cy="1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 type="triangle" w="med" len="med"/>
              <a:tailEnd type="triangle" w="med" len="med"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vi-VN"/>
            </a:p>
          </p:txBody>
        </p:sp>
        <p:sp>
          <p:nvSpPr>
            <p:cNvPr id="15383" name="Line 23"/>
            <p:cNvSpPr>
              <a:spLocks noChangeShapeType="1"/>
            </p:cNvSpPr>
            <p:nvPr/>
          </p:nvSpPr>
          <p:spPr bwMode="auto">
            <a:xfrm>
              <a:off x="7860" y="7143"/>
              <a:ext cx="540" cy="1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 type="triangle" w="med" len="med"/>
              <a:tailEnd type="triangle" w="med" len="med"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vi-VN"/>
            </a:p>
          </p:txBody>
        </p:sp>
        <p:sp>
          <p:nvSpPr>
            <p:cNvPr id="15384" name="Text Box 24"/>
            <p:cNvSpPr txBox="1">
              <a:spLocks noChangeArrowheads="1"/>
            </p:cNvSpPr>
            <p:nvPr/>
          </p:nvSpPr>
          <p:spPr bwMode="auto">
            <a:xfrm>
              <a:off x="3780" y="7143"/>
              <a:ext cx="540" cy="54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vi-VN" sz="11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cs typeface="Arial" pitchFamily="34" charset="0"/>
                </a:rPr>
                <a:t>1</a:t>
              </a:r>
              <a:endParaRPr kumimoji="0" lang="vi-VN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5385" name="Text Box 25"/>
            <p:cNvSpPr txBox="1">
              <a:spLocks noChangeArrowheads="1"/>
            </p:cNvSpPr>
            <p:nvPr/>
          </p:nvSpPr>
          <p:spPr bwMode="auto">
            <a:xfrm>
              <a:off x="4680" y="7143"/>
              <a:ext cx="540" cy="54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vi-VN" sz="11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cs typeface="Arial" pitchFamily="34" charset="0"/>
                </a:rPr>
                <a:t>2</a:t>
              </a:r>
              <a:endParaRPr kumimoji="0" lang="vi-VN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5386" name="Text Box 26"/>
            <p:cNvSpPr txBox="1">
              <a:spLocks noChangeArrowheads="1"/>
            </p:cNvSpPr>
            <p:nvPr/>
          </p:nvSpPr>
          <p:spPr bwMode="auto">
            <a:xfrm>
              <a:off x="6120" y="7143"/>
              <a:ext cx="540" cy="54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vi-VN" sz="11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cs typeface="Arial" pitchFamily="34" charset="0"/>
                </a:rPr>
                <a:t>3</a:t>
              </a:r>
              <a:endParaRPr kumimoji="0" lang="vi-VN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5387" name="Text Box 27"/>
            <p:cNvSpPr txBox="1">
              <a:spLocks noChangeArrowheads="1"/>
            </p:cNvSpPr>
            <p:nvPr/>
          </p:nvSpPr>
          <p:spPr bwMode="auto">
            <a:xfrm>
              <a:off x="7290" y="7143"/>
              <a:ext cx="540" cy="54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vi-VN" sz="11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cs typeface="Arial" pitchFamily="34" charset="0"/>
                </a:rPr>
                <a:t>4</a:t>
              </a:r>
              <a:endParaRPr kumimoji="0" lang="vi-VN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5388" name="Text Box 28"/>
            <p:cNvSpPr txBox="1">
              <a:spLocks noChangeArrowheads="1"/>
            </p:cNvSpPr>
            <p:nvPr/>
          </p:nvSpPr>
          <p:spPr bwMode="auto">
            <a:xfrm>
              <a:off x="7890" y="7143"/>
              <a:ext cx="540" cy="54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vi-VN" sz="11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cs typeface="Arial" pitchFamily="34" charset="0"/>
                </a:rPr>
                <a:t>5</a:t>
              </a:r>
              <a:endParaRPr kumimoji="0" lang="vi-VN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</p:grpSp>
      <p:sp>
        <p:nvSpPr>
          <p:cNvPr id="33" name="Rectangle 32"/>
          <p:cNvSpPr/>
          <p:nvPr/>
        </p:nvSpPr>
        <p:spPr>
          <a:xfrm>
            <a:off x="357158" y="285728"/>
            <a:ext cx="655339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smtClean="0">
                <a:latin typeface="Times New Roman" pitchFamily="18" charset="0"/>
                <a:cs typeface="Times New Roman" pitchFamily="18" charset="0"/>
              </a:rPr>
              <a:t>1.1.1.3) </a:t>
            </a:r>
            <a:r>
              <a:rPr lang="en-US" sz="3200" b="1" u="sng" smtClean="0">
                <a:latin typeface="Times New Roman" pitchFamily="18" charset="0"/>
                <a:cs typeface="Times New Roman" pitchFamily="18" charset="0"/>
              </a:rPr>
              <a:t>Đặc tính đóng cắt của diode</a:t>
            </a:r>
            <a:r>
              <a:rPr lang="en-US" sz="3200" b="1" smtClean="0">
                <a:latin typeface="Times New Roman" pitchFamily="18" charset="0"/>
                <a:cs typeface="Times New Roman" pitchFamily="18" charset="0"/>
              </a:rPr>
              <a:t>: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0" name="Rectangle 56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29699" name="Rectangle 3"/>
          <p:cNvSpPr>
            <a:spLocks noChangeArrowheads="1"/>
          </p:cNvSpPr>
          <p:nvPr/>
        </p:nvSpPr>
        <p:spPr bwMode="auto">
          <a:xfrm>
            <a:off x="107504" y="14762"/>
            <a:ext cx="5112568" cy="69865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>
              <a:buFontTx/>
              <a:buChar char="-"/>
            </a:pP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khoảng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thời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gian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(1) </a:t>
            </a:r>
            <a:r>
              <a:rPr lang="en-US" sz="30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3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(6): 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diode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khóa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điện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áp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phân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cực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ngược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dòng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điện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bằng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không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>
              <a:buFontTx/>
              <a:buChar char="-"/>
            </a:pP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Ở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khoảng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(2)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: diode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bắt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đầu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dẫn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điện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áp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dương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trên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diode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tăng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lên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đến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vài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vôn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>
              <a:buFontTx/>
              <a:buChar char="-"/>
            </a:pP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khoảng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(3)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: diode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hoàn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toàn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ở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trạng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thái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dẫn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>
              <a:buFontTx/>
              <a:buChar char="-"/>
            </a:pP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Ở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khoảng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(4)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: Diode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bắt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đầu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chuyển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trạng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thái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từ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dẫn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sang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ngưng</a:t>
            </a:r>
            <a:endParaRPr lang="en-US" sz="30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Tx/>
              <a:buChar char="-"/>
            </a:pP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giai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đoạn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(5)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: diode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ngưng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dẫn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hẳn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vi-VN" sz="30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Tx/>
              <a:buChar char="-"/>
            </a:pPr>
            <a:endParaRPr lang="vi-VN" sz="2800" dirty="0" smtClean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sharpenSoften amount="52000"/>
                    </a14:imgEffect>
                    <a14:imgEffect>
                      <a14:colorTemperature colorTemp="8105"/>
                    </a14:imgEffect>
                    <a14:imgEffect>
                      <a14:saturation sat="245000"/>
                    </a14:imgEffect>
                    <a14:imgEffect>
                      <a14:brightnessContrast contrast="78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5239509" y="679237"/>
            <a:ext cx="3724979" cy="565757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96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500"/>
                                        <p:tgtEl>
                                          <p:spTgt spid="296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"/>
                                        <p:tgtEl>
                                          <p:spTgt spid="296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" dur="500"/>
                                        <p:tgtEl>
                                          <p:spTgt spid="296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" dur="500"/>
                                        <p:tgtEl>
                                          <p:spTgt spid="296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642910" y="214290"/>
            <a:ext cx="807249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đại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lượng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cơ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bản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trên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diode</a:t>
            </a:r>
            <a:endParaRPr lang="vi-VN" sz="32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0897" name="Picture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23600" y="1785926"/>
            <a:ext cx="4648029" cy="15716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TextBox 5"/>
          <p:cNvSpPr txBox="1"/>
          <p:nvPr/>
        </p:nvSpPr>
        <p:spPr>
          <a:xfrm>
            <a:off x="1214414" y="1000108"/>
            <a:ext cx="68580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smtClean="0">
                <a:latin typeface="Times New Roman" pitchFamily="18" charset="0"/>
                <a:cs typeface="Times New Roman" pitchFamily="18" charset="0"/>
              </a:rPr>
              <a:t>Trị trung bình của dòng điện qua diode:</a:t>
            </a:r>
            <a:endParaRPr lang="vi-VN" sz="320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0898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85918" y="4857760"/>
            <a:ext cx="1738332" cy="8691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80899" name="Picture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571868" y="4572008"/>
            <a:ext cx="3363276" cy="14287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9" name="TextBox 8"/>
          <p:cNvSpPr txBox="1"/>
          <p:nvPr/>
        </p:nvSpPr>
        <p:spPr>
          <a:xfrm>
            <a:off x="1285852" y="3643314"/>
            <a:ext cx="68580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smtClean="0">
                <a:latin typeface="Times New Roman" pitchFamily="18" charset="0"/>
                <a:cs typeface="Times New Roman" pitchFamily="18" charset="0"/>
              </a:rPr>
              <a:t>Trị hiệu dụng của dòng điện qua diode:</a:t>
            </a:r>
            <a:endParaRPr lang="vi-VN" sz="320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8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808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8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808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8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0" dur="500"/>
                                        <p:tgtEl>
                                          <p:spTgt spid="808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9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642910" y="214290"/>
            <a:ext cx="807249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đại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lượng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cơ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bản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trên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diode</a:t>
            </a:r>
            <a:endParaRPr lang="vi-VN" sz="32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9873" name="Picture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71604" y="1428736"/>
            <a:ext cx="5592684" cy="14287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79874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214546" y="4500570"/>
            <a:ext cx="957266" cy="9572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79875" name="Picture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143240" y="4214818"/>
            <a:ext cx="4237072" cy="18184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79876" name="Picture 4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857356" y="3214686"/>
            <a:ext cx="5306932" cy="646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798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798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" dur="500"/>
                                        <p:tgtEl>
                                          <p:spTgt spid="798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" dur="500"/>
                                        <p:tgtEl>
                                          <p:spTgt spid="798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áº§u diode KBPC3510 35A1000V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500662" y="2420888"/>
            <a:ext cx="3643338" cy="37147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84528" y="3220194"/>
            <a:ext cx="1514475" cy="150495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402745" y="1221863"/>
            <a:ext cx="2143125" cy="2143125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64039" y="4784816"/>
            <a:ext cx="2466975" cy="184785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934637" y="2963338"/>
            <a:ext cx="2143125" cy="2143125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31570" y="1741527"/>
            <a:ext cx="2924175" cy="15621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777475" y="4973910"/>
            <a:ext cx="2457450" cy="1857375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0" y="0"/>
            <a:ext cx="925252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1.1.2- </a:t>
            </a:r>
            <a:r>
              <a:rPr lang="en-US" sz="3200" b="1" u="sng" dirty="0" err="1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Hình</a:t>
            </a:r>
            <a:r>
              <a:rPr lang="en-US" sz="3200" b="1" u="sng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u="sng" dirty="0" err="1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dạng</a:t>
            </a:r>
            <a:r>
              <a:rPr lang="en-US" sz="3200" b="1" u="sng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u="sng" dirty="0" err="1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3200" b="1" u="sng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u="sng" dirty="0" err="1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ứ</a:t>
            </a:r>
            <a:r>
              <a:rPr lang="en-US" sz="3200" b="1" u="sng" dirty="0" err="1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ng</a:t>
            </a:r>
            <a:r>
              <a:rPr lang="en-US" sz="3200" b="1" u="sng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u="sng" dirty="0" err="1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dụng</a:t>
            </a:r>
            <a:r>
              <a:rPr lang="en-US" sz="3200" b="1" u="sng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DIODE </a:t>
            </a:r>
            <a:r>
              <a:rPr lang="en-US" sz="3200" b="1" u="sng" dirty="0" err="1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sz="3200" b="1" u="sng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u="sng" dirty="0" err="1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suất</a:t>
            </a:r>
            <a:r>
              <a:rPr lang="en-US" sz="3200" b="1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:</a:t>
            </a:r>
          </a:p>
        </p:txBody>
      </p:sp>
      <p:sp>
        <p:nvSpPr>
          <p:cNvPr id="14" name="Rectangle 13"/>
          <p:cNvSpPr/>
          <p:nvPr/>
        </p:nvSpPr>
        <p:spPr>
          <a:xfrm>
            <a:off x="994227" y="637088"/>
            <a:ext cx="674896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smtClean="0">
                <a:solidFill>
                  <a:prstClr val="black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1.1.2.1) </a:t>
            </a:r>
            <a:r>
              <a:rPr lang="en-US" sz="3200" b="1" u="sng" err="1" smtClean="0">
                <a:latin typeface="Times New Roman" pitchFamily="18" charset="0"/>
                <a:ea typeface="+mj-ea"/>
                <a:cs typeface="Times New Roman" pitchFamily="18" charset="0"/>
              </a:rPr>
              <a:t>Hình</a:t>
            </a:r>
            <a:r>
              <a:rPr lang="en-US" sz="3200" b="1" u="sng" smtClean="0">
                <a:latin typeface="Times New Roman" pitchFamily="18" charset="0"/>
                <a:ea typeface="+mj-ea"/>
                <a:cs typeface="Times New Roman" pitchFamily="18" charset="0"/>
              </a:rPr>
              <a:t> dạng </a:t>
            </a:r>
            <a:r>
              <a:rPr lang="en-US" sz="3200" b="1" u="sng" dirty="0" smtClean="0">
                <a:latin typeface="Times New Roman" pitchFamily="18" charset="0"/>
                <a:ea typeface="+mj-ea"/>
                <a:cs typeface="Times New Roman" pitchFamily="18" charset="0"/>
              </a:rPr>
              <a:t>DIODE </a:t>
            </a:r>
            <a:r>
              <a:rPr lang="en-US" sz="3200" b="1" u="sng" err="1" smtClean="0">
                <a:latin typeface="Times New Roman" pitchFamily="18" charset="0"/>
                <a:ea typeface="+mj-ea"/>
                <a:cs typeface="Times New Roman" pitchFamily="18" charset="0"/>
              </a:rPr>
              <a:t>công</a:t>
            </a:r>
            <a:r>
              <a:rPr lang="en-US" sz="3200" b="1" u="sng" smtClean="0">
                <a:latin typeface="Times New Roman" pitchFamily="18" charset="0"/>
                <a:ea typeface="+mj-ea"/>
                <a:cs typeface="Times New Roman" pitchFamily="18" charset="0"/>
              </a:rPr>
              <a:t> suất</a:t>
            </a:r>
            <a:r>
              <a:rPr lang="en-US" sz="3200" b="1" smtClean="0">
                <a:latin typeface="Times New Roman" pitchFamily="18" charset="0"/>
                <a:ea typeface="+mj-ea"/>
                <a:cs typeface="Times New Roman" pitchFamily="18" charset="0"/>
              </a:rPr>
              <a:t>: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http://linhkientudong.vn/uploads/products/Diode/MDC300A_1600V.jp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75590" y="834971"/>
            <a:ext cx="7500990" cy="52395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extBox 2"/>
          <p:cNvSpPr txBox="1"/>
          <p:nvPr/>
        </p:nvSpPr>
        <p:spPr>
          <a:xfrm>
            <a:off x="1475656" y="188640"/>
            <a:ext cx="650085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Hình</a:t>
            </a:r>
            <a:r>
              <a:rPr lang="en-US" sz="36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dạng</a:t>
            </a:r>
            <a:r>
              <a:rPr lang="en-US" sz="36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diode </a:t>
            </a:r>
            <a:r>
              <a:rPr lang="en-US" sz="36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sz="36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suất</a:t>
            </a:r>
            <a:endParaRPr lang="vi-VN" sz="36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131840" y="6074479"/>
            <a:ext cx="30243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300A - 1600V</a:t>
            </a:r>
            <a:endParaRPr lang="vi-VN" sz="2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308694" y="2420313"/>
            <a:ext cx="667843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err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Mạch</a:t>
            </a:r>
            <a:r>
              <a:rPr lang="en-US" sz="32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DIODE </a:t>
            </a:r>
            <a:r>
              <a:rPr lang="en-US" sz="3200" dirty="0" err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chỉnh</a:t>
            </a:r>
            <a:r>
              <a:rPr lang="en-US" sz="32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lưu</a:t>
            </a:r>
            <a:r>
              <a:rPr lang="en-US" sz="32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1pha 1 </a:t>
            </a:r>
            <a:r>
              <a:rPr lang="en-US" sz="3200" dirty="0" err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bán</a:t>
            </a:r>
            <a:r>
              <a:rPr lang="en-US" sz="32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kỳ</a:t>
            </a:r>
            <a:r>
              <a:rPr lang="en-US" sz="32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3200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219152" y="2996952"/>
            <a:ext cx="7438045" cy="3748236"/>
          </a:xfrm>
          <a:prstGeom prst="rect">
            <a:avLst/>
          </a:prstGeom>
        </p:spPr>
      </p:pic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467544" y="116632"/>
            <a:ext cx="5122912" cy="490066"/>
          </a:xfrm>
        </p:spPr>
        <p:txBody>
          <a:bodyPr>
            <a:noAutofit/>
          </a:bodyPr>
          <a:lstStyle/>
          <a:p>
            <a:pPr algn="l"/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1.1.2.2) </a:t>
            </a:r>
            <a:r>
              <a:rPr lang="en-US" sz="3200" b="1" u="sng" dirty="0" err="1">
                <a:latin typeface="Times New Roman" pitchFamily="18" charset="0"/>
                <a:cs typeface="Times New Roman" pitchFamily="18" charset="0"/>
              </a:rPr>
              <a:t>Ứng</a:t>
            </a:r>
            <a:r>
              <a:rPr lang="en-US" sz="3200" b="1" u="sng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u="sng" dirty="0" err="1">
                <a:latin typeface="Times New Roman" pitchFamily="18" charset="0"/>
                <a:cs typeface="Times New Roman" pitchFamily="18" charset="0"/>
              </a:rPr>
              <a:t>dụng</a:t>
            </a:r>
            <a:r>
              <a:rPr lang="en-US" sz="3200" b="1" dirty="0" smtClean="0">
                <a:latin typeface="Times New Roman" pitchFamily="18" charset="0"/>
                <a:cs typeface="Times New Roman" pitchFamily="18" charset="0"/>
              </a:rPr>
              <a:t>:</a:t>
            </a:r>
            <a:endParaRPr lang="en-US" sz="3200" dirty="0"/>
          </a:p>
        </p:txBody>
      </p:sp>
      <p:sp>
        <p:nvSpPr>
          <p:cNvPr id="5" name="TextBox 4"/>
          <p:cNvSpPr txBox="1"/>
          <p:nvPr/>
        </p:nvSpPr>
        <p:spPr>
          <a:xfrm>
            <a:off x="683568" y="814225"/>
            <a:ext cx="82089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DIODE 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công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suất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nhiều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ứng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dụng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nhưng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ứng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dụng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chính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chỉnh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lưu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nguồn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điện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xoay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chiều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AC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thành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điện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1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chiều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DC </a:t>
            </a:r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  <p:bldP spid="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ACBFA65-BC3B-414B-9301-2F2A8713BDAA}" type="slidenum">
              <a:rPr kumimoji="0" lang="en-US" alt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0" lang="en-US" altLang="en-US" sz="1400" b="0" i="0" u="none" strike="noStrike" kern="1200" cap="none" spc="0" normalizeH="0" baseline="0" noProof="0" smtClean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6" name="Rectangle 2"/>
          <p:cNvSpPr txBox="1">
            <a:spLocks noChangeArrowheads="1"/>
          </p:cNvSpPr>
          <p:nvPr/>
        </p:nvSpPr>
        <p:spPr bwMode="auto">
          <a:xfrm>
            <a:off x="555624" y="121736"/>
            <a:ext cx="8131176" cy="970152"/>
          </a:xfrm>
          <a:prstGeom prst="rect">
            <a:avLst/>
          </a:prstGeom>
          <a:solidFill>
            <a:schemeClr val="bg2"/>
          </a:solidFill>
          <a:ln w="76200" cmpd="tri">
            <a:solidFill>
              <a:srgbClr val="FF6600"/>
            </a:solidFill>
            <a:miter lim="800000"/>
            <a:headEnd/>
            <a:tailEnd/>
          </a:ln>
          <a:effectLst/>
        </p:spPr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Book Antiqua" pitchFamily="18" charset="0"/>
                <a:ea typeface="+mn-ea"/>
                <a:cs typeface="+mn-cs"/>
              </a:rPr>
              <a:t> </a:t>
            </a:r>
            <a:r>
              <a:rPr kumimoji="0" lang="en-US" sz="3200" b="1" i="0" u="none" strike="noStrike" kern="0" cap="none" spc="0" normalizeH="0" baseline="0" noProof="0" dirty="0" err="1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Book Antiqua" pitchFamily="18" charset="0"/>
                <a:ea typeface="+mn-ea"/>
                <a:cs typeface="+mn-cs"/>
              </a:rPr>
              <a:t>Dạng</a:t>
            </a:r>
            <a:r>
              <a:rPr kumimoji="0" lang="en-US" sz="3200" b="1" i="0" u="none" strike="noStrike" kern="0" cap="none" spc="0" normalizeH="0" noProof="0" dirty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Book Antiqua" pitchFamily="18" charset="0"/>
                <a:ea typeface="+mn-ea"/>
                <a:cs typeface="+mn-cs"/>
              </a:rPr>
              <a:t> </a:t>
            </a:r>
            <a:r>
              <a:rPr kumimoji="0" lang="en-US" sz="3200" b="1" i="0" u="none" strike="noStrike" kern="0" cap="none" spc="0" normalizeH="0" noProof="0" dirty="0" err="1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Book Antiqua" pitchFamily="18" charset="0"/>
                <a:ea typeface="+mn-ea"/>
                <a:cs typeface="+mn-cs"/>
              </a:rPr>
              <a:t>sóng</a:t>
            </a:r>
            <a:r>
              <a:rPr kumimoji="0" lang="en-US" sz="3200" b="1" i="0" u="none" strike="noStrike" kern="0" cap="none" spc="0" normalizeH="0" noProof="0" dirty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Book Antiqua" pitchFamily="18" charset="0"/>
                <a:ea typeface="+mn-ea"/>
                <a:cs typeface="+mn-cs"/>
              </a:rPr>
              <a:t> </a:t>
            </a:r>
            <a:r>
              <a:rPr kumimoji="0" lang="en-US" sz="3200" b="1" i="0" u="none" strike="noStrike" kern="0" cap="none" spc="0" normalizeH="0" noProof="0" dirty="0" err="1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Book Antiqua" pitchFamily="18" charset="0"/>
                <a:ea typeface="+mn-ea"/>
                <a:cs typeface="+mn-cs"/>
              </a:rPr>
              <a:t>và</a:t>
            </a:r>
            <a:r>
              <a:rPr kumimoji="0" lang="en-US" sz="3200" b="1" i="0" u="none" strike="noStrike" kern="0" cap="none" spc="0" normalizeH="0" noProof="0" dirty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Book Antiqua" pitchFamily="18" charset="0"/>
                <a:ea typeface="+mn-ea"/>
                <a:cs typeface="+mn-cs"/>
              </a:rPr>
              <a:t> </a:t>
            </a:r>
            <a:r>
              <a:rPr kumimoji="0" lang="en-US" sz="3200" b="1" i="0" u="none" strike="noStrike" kern="0" cap="none" spc="0" normalizeH="0" noProof="0" dirty="0" err="1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Book Antiqua" pitchFamily="18" charset="0"/>
                <a:ea typeface="+mn-ea"/>
                <a:cs typeface="+mn-cs"/>
              </a:rPr>
              <a:t>tham</a:t>
            </a:r>
            <a:r>
              <a:rPr kumimoji="0" lang="en-US" sz="3200" b="1" i="0" u="none" strike="noStrike" kern="0" cap="none" spc="0" normalizeH="0" noProof="0" dirty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Book Antiqua" pitchFamily="18" charset="0"/>
                <a:ea typeface="+mn-ea"/>
                <a:cs typeface="+mn-cs"/>
              </a:rPr>
              <a:t> </a:t>
            </a:r>
            <a:r>
              <a:rPr kumimoji="0" lang="en-US" sz="3200" b="1" i="0" u="none" strike="noStrike" kern="0" cap="none" spc="0" normalizeH="0" noProof="0" dirty="0" err="1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Book Antiqua" pitchFamily="18" charset="0"/>
                <a:ea typeface="+mn-ea"/>
                <a:cs typeface="+mn-cs"/>
              </a:rPr>
              <a:t>số</a:t>
            </a:r>
            <a:r>
              <a:rPr kumimoji="0" lang="en-US" sz="3200" b="1" i="0" u="none" strike="noStrike" kern="0" cap="none" spc="0" normalizeH="0" noProof="0" dirty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Book Antiqua" pitchFamily="18" charset="0"/>
                <a:ea typeface="+mn-ea"/>
                <a:cs typeface="+mn-cs"/>
              </a:rPr>
              <a:t> </a:t>
            </a:r>
            <a:r>
              <a:rPr kumimoji="0" lang="en-US" sz="3200" b="1" i="0" u="none" strike="noStrike" kern="0" cap="none" spc="0" normalizeH="0" noProof="0" dirty="0" err="1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Book Antiqua" pitchFamily="18" charset="0"/>
                <a:ea typeface="+mn-ea"/>
                <a:cs typeface="+mn-cs"/>
              </a:rPr>
              <a:t>dòng</a:t>
            </a:r>
            <a:r>
              <a:rPr kumimoji="0" lang="en-US" sz="3200" b="1" i="0" u="none" strike="noStrike" kern="0" cap="none" spc="0" normalizeH="0" noProof="0" dirty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Book Antiqua" pitchFamily="18" charset="0"/>
                <a:ea typeface="+mn-ea"/>
                <a:cs typeface="+mn-cs"/>
              </a:rPr>
              <a:t> </a:t>
            </a:r>
            <a:r>
              <a:rPr kumimoji="0" lang="en-US" sz="3200" b="1" i="0" u="none" strike="noStrike" kern="0" cap="none" spc="0" normalizeH="0" noProof="0" dirty="0" err="1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Book Antiqua" pitchFamily="18" charset="0"/>
                <a:ea typeface="+mn-ea"/>
                <a:cs typeface="+mn-cs"/>
              </a:rPr>
              <a:t>áp</a:t>
            </a:r>
            <a:r>
              <a:rPr kumimoji="0" lang="en-US" sz="3200" b="1" i="0" u="none" strike="noStrike" kern="0" cap="none" spc="0" normalizeH="0" noProof="0" dirty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Book Antiqua" pitchFamily="18" charset="0"/>
                <a:ea typeface="+mn-ea"/>
                <a:cs typeface="+mn-cs"/>
              </a:rPr>
              <a:t> </a:t>
            </a:r>
            <a:r>
              <a:rPr kumimoji="0" lang="en-US" sz="3200" b="1" i="0" u="none" strike="noStrike" kern="0" cap="none" spc="0" normalizeH="0" noProof="0" dirty="0" err="1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Book Antiqua" pitchFamily="18" charset="0"/>
                <a:ea typeface="+mn-ea"/>
                <a:cs typeface="+mn-cs"/>
              </a:rPr>
              <a:t>mạch</a:t>
            </a:r>
            <a:r>
              <a:rPr kumimoji="0" lang="en-US" sz="3200" b="1" i="0" u="none" strike="noStrike" kern="0" cap="none" spc="0" normalizeH="0" noProof="0" dirty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Book Antiqua" pitchFamily="18" charset="0"/>
                <a:ea typeface="+mn-ea"/>
                <a:cs typeface="+mn-cs"/>
              </a:rPr>
              <a:t> </a:t>
            </a:r>
            <a:r>
              <a:rPr kumimoji="0" lang="en-US" sz="3200" b="1" i="0" u="none" strike="noStrike" kern="0" cap="none" spc="0" normalizeH="0" noProof="0" dirty="0" err="1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Book Antiqua" pitchFamily="18" charset="0"/>
                <a:ea typeface="+mn-ea"/>
                <a:cs typeface="+mn-cs"/>
              </a:rPr>
              <a:t>chỉnh</a:t>
            </a:r>
            <a:r>
              <a:rPr kumimoji="0" lang="en-US" sz="3200" b="1" i="0" u="none" strike="noStrike" kern="0" cap="none" spc="0" normalizeH="0" noProof="0" dirty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Book Antiqua" pitchFamily="18" charset="0"/>
                <a:ea typeface="+mn-ea"/>
                <a:cs typeface="+mn-cs"/>
              </a:rPr>
              <a:t> </a:t>
            </a:r>
            <a:r>
              <a:rPr kumimoji="0" lang="en-US" sz="3200" b="1" i="0" u="none" strike="noStrike" kern="0" cap="none" spc="0" normalizeH="0" noProof="0" dirty="0" err="1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Book Antiqua" pitchFamily="18" charset="0"/>
                <a:ea typeface="+mn-ea"/>
                <a:cs typeface="+mn-cs"/>
              </a:rPr>
              <a:t>lưu</a:t>
            </a:r>
            <a:r>
              <a:rPr kumimoji="0" lang="en-US" sz="3200" b="1" i="0" u="none" strike="noStrike" kern="0" cap="none" spc="0" normalizeH="0" noProof="0" dirty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Book Antiqua" pitchFamily="18" charset="0"/>
                <a:ea typeface="+mn-ea"/>
                <a:cs typeface="+mn-cs"/>
              </a:rPr>
              <a:t> 1 </a:t>
            </a:r>
            <a:r>
              <a:rPr kumimoji="0" lang="en-US" sz="3200" b="1" i="0" u="none" strike="noStrike" kern="0" cap="none" spc="0" normalizeH="0" noProof="0" dirty="0" err="1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Book Antiqua" pitchFamily="18" charset="0"/>
                <a:ea typeface="+mn-ea"/>
                <a:cs typeface="+mn-cs"/>
              </a:rPr>
              <a:t>bán</a:t>
            </a:r>
            <a:r>
              <a:rPr kumimoji="0" lang="en-US" sz="3200" b="1" i="0" u="none" strike="noStrike" kern="0" cap="none" spc="0" normalizeH="0" noProof="0" dirty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Book Antiqua" pitchFamily="18" charset="0"/>
                <a:ea typeface="+mn-ea"/>
                <a:cs typeface="+mn-cs"/>
              </a:rPr>
              <a:t> </a:t>
            </a:r>
            <a:r>
              <a:rPr kumimoji="0" lang="en-US" sz="3200" b="1" i="0" u="none" strike="noStrike" kern="0" cap="none" spc="0" normalizeH="0" noProof="0" dirty="0" err="1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Book Antiqua" pitchFamily="18" charset="0"/>
                <a:ea typeface="+mn-ea"/>
                <a:cs typeface="+mn-cs"/>
              </a:rPr>
              <a:t>kì</a:t>
            </a:r>
            <a:r>
              <a:rPr kumimoji="0" lang="en-US" sz="3200" b="1" i="0" u="none" strike="noStrike" kern="0" cap="none" spc="0" normalizeH="0" noProof="0" dirty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Book Antiqua" pitchFamily="18" charset="0"/>
                <a:ea typeface="+mn-ea"/>
                <a:cs typeface="+mn-cs"/>
              </a:rPr>
              <a:t> </a:t>
            </a:r>
            <a:r>
              <a:rPr kumimoji="0" lang="en-US" sz="3200" b="1" i="0" u="none" strike="noStrike" kern="0" cap="none" spc="0" normalizeH="0" noProof="0" dirty="0" err="1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Book Antiqua" pitchFamily="18" charset="0"/>
                <a:ea typeface="+mn-ea"/>
                <a:cs typeface="+mn-cs"/>
              </a:rPr>
              <a:t>tải</a:t>
            </a:r>
            <a:r>
              <a:rPr kumimoji="0" lang="en-US" sz="3200" b="1" i="0" u="none" strike="noStrike" kern="0" cap="none" spc="0" normalizeH="0" noProof="0" dirty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Book Antiqua" pitchFamily="18" charset="0"/>
                <a:ea typeface="+mn-ea"/>
                <a:cs typeface="+mn-cs"/>
              </a:rPr>
              <a:t> R </a:t>
            </a:r>
            <a:endParaRPr kumimoji="0" lang="en-US" sz="3200" b="1" i="0" u="none" strike="noStrike" kern="0" cap="none" spc="0" normalizeH="0" baseline="0" noProof="0" dirty="0">
              <a:ln>
                <a:noFill/>
              </a:ln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Book Antiqua" pitchFamily="18" charset="0"/>
              <a:ea typeface="+mn-ea"/>
              <a:cs typeface="+mn-cs"/>
            </a:endParaRPr>
          </a:p>
        </p:txBody>
      </p:sp>
      <p:sp>
        <p:nvSpPr>
          <p:cNvPr id="16403" name="Rectangle 65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NZ" altLang="en-US" sz="1800" b="0" i="0" u="none" strike="noStrike" kern="120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ahoma" panose="020B0604030504040204" pitchFamily="34" charset="0"/>
              <a:ea typeface="+mn-ea"/>
              <a:cs typeface="+mn-cs"/>
            </a:endParaRPr>
          </a:p>
        </p:txBody>
      </p:sp>
      <p:sp>
        <p:nvSpPr>
          <p:cNvPr id="87" name="AutoShape 3"/>
          <p:cNvSpPr txBox="1">
            <a:spLocks noChangeArrowheads="1"/>
          </p:cNvSpPr>
          <p:nvPr/>
        </p:nvSpPr>
        <p:spPr bwMode="auto">
          <a:xfrm>
            <a:off x="300038" y="1082947"/>
            <a:ext cx="8470900" cy="5586413"/>
          </a:xfrm>
          <a:prstGeom prst="roundRect">
            <a:avLst>
              <a:gd name="adj" fmla="val 16667"/>
            </a:avLst>
          </a:prstGeom>
          <a:solidFill>
            <a:schemeClr val="accent5">
              <a:lumMod val="40000"/>
              <a:lumOff val="60000"/>
            </a:schemeClr>
          </a:solidFill>
          <a:ln w="76200">
            <a:solidFill>
              <a:schemeClr val="bg2"/>
            </a:solidFill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marL="342900" marR="0" lvl="0" indent="-342900" algn="ctr" defTabSz="914400" rtl="0" eaLnBrk="1" fontAlgn="base" latinLnBrk="0" hangingPunct="1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Clr>
                <a:srgbClr val="FFCC00"/>
              </a:buClr>
              <a:buSzPct val="120000"/>
              <a:buFontTx/>
              <a:buNone/>
              <a:tabLst/>
              <a:defRPr/>
            </a:pPr>
            <a:endParaRPr kumimoji="0" lang="en-US" sz="3600" b="1" i="0" u="none" strike="noStrike" kern="0" cap="none" spc="0" normalizeH="0" baseline="0" noProof="0">
              <a:ln>
                <a:noFill/>
              </a:ln>
              <a:solidFill>
                <a:srgbClr val="FB1705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VNI-Aptima" pitchFamily="2" charset="0"/>
              <a:ea typeface="+mn-ea"/>
              <a:cs typeface="+mn-cs"/>
            </a:endParaRPr>
          </a:p>
        </p:txBody>
      </p:sp>
      <p:grpSp>
        <p:nvGrpSpPr>
          <p:cNvPr id="16405" name="Group 298"/>
          <p:cNvGrpSpPr>
            <a:grpSpLocks/>
          </p:cNvGrpSpPr>
          <p:nvPr/>
        </p:nvGrpSpPr>
        <p:grpSpPr bwMode="auto">
          <a:xfrm>
            <a:off x="1439863" y="3648075"/>
            <a:ext cx="6356350" cy="2551113"/>
            <a:chOff x="907" y="982"/>
            <a:chExt cx="4004" cy="1607"/>
          </a:xfrm>
        </p:grpSpPr>
        <p:grpSp>
          <p:nvGrpSpPr>
            <p:cNvPr id="16463" name="Group 254"/>
            <p:cNvGrpSpPr>
              <a:grpSpLocks noChangeAspect="1"/>
            </p:cNvGrpSpPr>
            <p:nvPr/>
          </p:nvGrpSpPr>
          <p:grpSpPr bwMode="auto">
            <a:xfrm>
              <a:off x="907" y="982"/>
              <a:ext cx="4004" cy="1607"/>
              <a:chOff x="1957" y="2651"/>
              <a:chExt cx="10010" cy="4018"/>
            </a:xfrm>
          </p:grpSpPr>
          <p:sp>
            <p:nvSpPr>
              <p:cNvPr id="16464" name="AutoShape 255"/>
              <p:cNvSpPr>
                <a:spLocks noChangeAspect="1" noChangeArrowheads="1"/>
              </p:cNvSpPr>
              <p:nvPr/>
            </p:nvSpPr>
            <p:spPr bwMode="auto">
              <a:xfrm>
                <a:off x="1957" y="2708"/>
                <a:ext cx="10010" cy="396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NZ" altLang="en-US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ahoma" panose="020B060403050404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16465" name="Freeform 256"/>
              <p:cNvSpPr>
                <a:spLocks/>
              </p:cNvSpPr>
              <p:nvPr/>
            </p:nvSpPr>
            <p:spPr bwMode="auto">
              <a:xfrm>
                <a:off x="1957" y="3011"/>
                <a:ext cx="3120" cy="1800"/>
              </a:xfrm>
              <a:custGeom>
                <a:avLst/>
                <a:gdLst>
                  <a:gd name="T0" fmla="*/ 0 w 438"/>
                  <a:gd name="T1" fmla="*/ 130156690 h 364"/>
                  <a:gd name="T2" fmla="*/ 424316121 w 438"/>
                  <a:gd name="T3" fmla="*/ 72967485 h 364"/>
                  <a:gd name="T4" fmla="*/ 993923335 w 438"/>
                  <a:gd name="T5" fmla="*/ 18220983 h 364"/>
                  <a:gd name="T6" fmla="*/ 1365201294 w 438"/>
                  <a:gd name="T7" fmla="*/ 1082388 h 364"/>
                  <a:gd name="T8" fmla="*/ 1763530871 w 438"/>
                  <a:gd name="T9" fmla="*/ 12502474 h 364"/>
                  <a:gd name="T10" fmla="*/ 2041678195 w 438"/>
                  <a:gd name="T11" fmla="*/ 31817709 h 364"/>
                  <a:gd name="T12" fmla="*/ 2147483647 w 438"/>
                  <a:gd name="T13" fmla="*/ 68330727 h 364"/>
                  <a:gd name="T14" fmla="*/ 2147483647 w 438"/>
                  <a:gd name="T15" fmla="*/ 101159689 h 364"/>
                  <a:gd name="T16" fmla="*/ 2147483647 w 438"/>
                  <a:gd name="T17" fmla="*/ 105136936 h 364"/>
                  <a:gd name="T18" fmla="*/ 2147483647 w 438"/>
                  <a:gd name="T19" fmla="*/ 129789649 h 364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w 438"/>
                  <a:gd name="T31" fmla="*/ 0 h 364"/>
                  <a:gd name="T32" fmla="*/ 438 w 438"/>
                  <a:gd name="T33" fmla="*/ 364 h 364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T30" t="T31" r="T32" b="T33"/>
                <a:pathLst>
                  <a:path w="438" h="364">
                    <a:moveTo>
                      <a:pt x="0" y="364"/>
                    </a:moveTo>
                    <a:cubicBezTo>
                      <a:pt x="11" y="337"/>
                      <a:pt x="39" y="256"/>
                      <a:pt x="64" y="204"/>
                    </a:cubicBezTo>
                    <a:cubicBezTo>
                      <a:pt x="89" y="152"/>
                      <a:pt x="126" y="84"/>
                      <a:pt x="150" y="51"/>
                    </a:cubicBezTo>
                    <a:cubicBezTo>
                      <a:pt x="174" y="18"/>
                      <a:pt x="187" y="6"/>
                      <a:pt x="206" y="3"/>
                    </a:cubicBezTo>
                    <a:cubicBezTo>
                      <a:pt x="225" y="0"/>
                      <a:pt x="249" y="21"/>
                      <a:pt x="266" y="35"/>
                    </a:cubicBezTo>
                    <a:cubicBezTo>
                      <a:pt x="283" y="49"/>
                      <a:pt x="291" y="63"/>
                      <a:pt x="308" y="89"/>
                    </a:cubicBezTo>
                    <a:cubicBezTo>
                      <a:pt x="325" y="115"/>
                      <a:pt x="349" y="159"/>
                      <a:pt x="366" y="191"/>
                    </a:cubicBezTo>
                    <a:cubicBezTo>
                      <a:pt x="383" y="223"/>
                      <a:pt x="402" y="266"/>
                      <a:pt x="410" y="283"/>
                    </a:cubicBezTo>
                    <a:cubicBezTo>
                      <a:pt x="418" y="300"/>
                      <a:pt x="409" y="281"/>
                      <a:pt x="414" y="294"/>
                    </a:cubicBezTo>
                    <a:cubicBezTo>
                      <a:pt x="419" y="307"/>
                      <a:pt x="433" y="349"/>
                      <a:pt x="438" y="363"/>
                    </a:cubicBezTo>
                  </a:path>
                </a:pathLst>
              </a:custGeom>
              <a:noFill/>
              <a:ln w="349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NZ" altLang="en-US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ahoma" panose="020B0604030504040204" pitchFamily="34" charset="0"/>
                  <a:ea typeface="+mn-ea"/>
                  <a:cs typeface="+mn-cs"/>
                </a:endParaRPr>
              </a:p>
            </p:txBody>
          </p:sp>
          <p:grpSp>
            <p:nvGrpSpPr>
              <p:cNvPr id="16466" name="Group 257"/>
              <p:cNvGrpSpPr>
                <a:grpSpLocks/>
              </p:cNvGrpSpPr>
              <p:nvPr/>
            </p:nvGrpSpPr>
            <p:grpSpPr bwMode="auto">
              <a:xfrm>
                <a:off x="1957" y="3011"/>
                <a:ext cx="9360" cy="3600"/>
                <a:chOff x="1957" y="3011"/>
                <a:chExt cx="9360" cy="3600"/>
              </a:xfrm>
            </p:grpSpPr>
            <p:sp>
              <p:nvSpPr>
                <p:cNvPr id="16491" name="Freeform 258"/>
                <p:cNvSpPr>
                  <a:spLocks/>
                </p:cNvSpPr>
                <p:nvPr/>
              </p:nvSpPr>
              <p:spPr bwMode="auto">
                <a:xfrm rot="10800000" flipV="1">
                  <a:off x="1957" y="3011"/>
                  <a:ext cx="3120" cy="1800"/>
                </a:xfrm>
                <a:custGeom>
                  <a:avLst/>
                  <a:gdLst>
                    <a:gd name="T0" fmla="*/ 0 w 902"/>
                    <a:gd name="T1" fmla="*/ 2063484 h 658"/>
                    <a:gd name="T2" fmla="*/ 924873 w 902"/>
                    <a:gd name="T3" fmla="*/ 1834329 h 658"/>
                    <a:gd name="T4" fmla="*/ 1534442 w 902"/>
                    <a:gd name="T5" fmla="*/ 1558868 h 658"/>
                    <a:gd name="T6" fmla="*/ 2457900 w 902"/>
                    <a:gd name="T7" fmla="*/ 1376598 h 658"/>
                    <a:gd name="T8" fmla="*/ 3074456 w 902"/>
                    <a:gd name="T9" fmla="*/ 1147385 h 658"/>
                    <a:gd name="T10" fmla="*/ 3690847 w 902"/>
                    <a:gd name="T11" fmla="*/ 962981 h 658"/>
                    <a:gd name="T12" fmla="*/ 4300367 w 902"/>
                    <a:gd name="T13" fmla="*/ 827683 h 658"/>
                    <a:gd name="T14" fmla="*/ 4917345 w 902"/>
                    <a:gd name="T15" fmla="*/ 643265 h 658"/>
                    <a:gd name="T16" fmla="*/ 5533901 w 902"/>
                    <a:gd name="T17" fmla="*/ 504613 h 658"/>
                    <a:gd name="T18" fmla="*/ 6148877 w 902"/>
                    <a:gd name="T19" fmla="*/ 414066 h 658"/>
                    <a:gd name="T20" fmla="*/ 6475702 w 902"/>
                    <a:gd name="T21" fmla="*/ 276193 h 658"/>
                    <a:gd name="T22" fmla="*/ 7090681 w 902"/>
                    <a:gd name="T23" fmla="*/ 184464 h 658"/>
                    <a:gd name="T24" fmla="*/ 7399161 w 902"/>
                    <a:gd name="T25" fmla="*/ 137424 h 658"/>
                    <a:gd name="T26" fmla="*/ 8010549 w 902"/>
                    <a:gd name="T27" fmla="*/ 93923 h 658"/>
                    <a:gd name="T28" fmla="*/ 8317043 w 902"/>
                    <a:gd name="T29" fmla="*/ 46877 h 658"/>
                    <a:gd name="T30" fmla="*/ 8933599 w 902"/>
                    <a:gd name="T31" fmla="*/ 0 h 658"/>
                    <a:gd name="T32" fmla="*/ 9242084 w 902"/>
                    <a:gd name="T33" fmla="*/ 0 h 658"/>
                    <a:gd name="T34" fmla="*/ 9549989 w 902"/>
                    <a:gd name="T35" fmla="*/ 0 h 658"/>
                    <a:gd name="T36" fmla="*/ 10166953 w 902"/>
                    <a:gd name="T37" fmla="*/ 46877 h 658"/>
                    <a:gd name="T38" fmla="*/ 10473446 w 902"/>
                    <a:gd name="T39" fmla="*/ 93923 h 658"/>
                    <a:gd name="T40" fmla="*/ 11085008 w 902"/>
                    <a:gd name="T41" fmla="*/ 137424 h 658"/>
                    <a:gd name="T42" fmla="*/ 11393030 w 902"/>
                    <a:gd name="T43" fmla="*/ 184464 h 658"/>
                    <a:gd name="T44" fmla="*/ 12008022 w 902"/>
                    <a:gd name="T45" fmla="*/ 276193 h 658"/>
                    <a:gd name="T46" fmla="*/ 12316501 w 902"/>
                    <a:gd name="T47" fmla="*/ 414066 h 658"/>
                    <a:gd name="T48" fmla="*/ 12932933 w 902"/>
                    <a:gd name="T49" fmla="*/ 504613 h 658"/>
                    <a:gd name="T50" fmla="*/ 13542453 w 902"/>
                    <a:gd name="T51" fmla="*/ 643265 h 658"/>
                    <a:gd name="T52" fmla="*/ 14159009 w 902"/>
                    <a:gd name="T53" fmla="*/ 827683 h 658"/>
                    <a:gd name="T54" fmla="*/ 14775811 w 902"/>
                    <a:gd name="T55" fmla="*/ 962981 h 658"/>
                    <a:gd name="T56" fmla="*/ 15409122 w 902"/>
                    <a:gd name="T57" fmla="*/ 1147385 h 658"/>
                    <a:gd name="T58" fmla="*/ 16026094 w 902"/>
                    <a:gd name="T59" fmla="*/ 1376598 h 658"/>
                    <a:gd name="T60" fmla="*/ 16949143 w 902"/>
                    <a:gd name="T61" fmla="*/ 1558868 h 658"/>
                    <a:gd name="T62" fmla="*/ 17558670 w 902"/>
                    <a:gd name="T63" fmla="*/ 1834329 h 658"/>
                    <a:gd name="T64" fmla="*/ 18483546 w 902"/>
                    <a:gd name="T65" fmla="*/ 2063484 h 658"/>
                    <a:gd name="T66" fmla="*/ 0 60000 65536"/>
                    <a:gd name="T67" fmla="*/ 0 60000 65536"/>
                    <a:gd name="T68" fmla="*/ 0 60000 65536"/>
                    <a:gd name="T69" fmla="*/ 0 60000 65536"/>
                    <a:gd name="T70" fmla="*/ 0 60000 65536"/>
                    <a:gd name="T71" fmla="*/ 0 60000 65536"/>
                    <a:gd name="T72" fmla="*/ 0 60000 65536"/>
                    <a:gd name="T73" fmla="*/ 0 60000 65536"/>
                    <a:gd name="T74" fmla="*/ 0 60000 65536"/>
                    <a:gd name="T75" fmla="*/ 0 60000 65536"/>
                    <a:gd name="T76" fmla="*/ 0 60000 65536"/>
                    <a:gd name="T77" fmla="*/ 0 60000 65536"/>
                    <a:gd name="T78" fmla="*/ 0 60000 65536"/>
                    <a:gd name="T79" fmla="*/ 0 60000 65536"/>
                    <a:gd name="T80" fmla="*/ 0 60000 65536"/>
                    <a:gd name="T81" fmla="*/ 0 60000 65536"/>
                    <a:gd name="T82" fmla="*/ 0 60000 65536"/>
                    <a:gd name="T83" fmla="*/ 0 60000 65536"/>
                    <a:gd name="T84" fmla="*/ 0 60000 65536"/>
                    <a:gd name="T85" fmla="*/ 0 60000 65536"/>
                    <a:gd name="T86" fmla="*/ 0 60000 65536"/>
                    <a:gd name="T87" fmla="*/ 0 60000 65536"/>
                    <a:gd name="T88" fmla="*/ 0 60000 65536"/>
                    <a:gd name="T89" fmla="*/ 0 60000 65536"/>
                    <a:gd name="T90" fmla="*/ 0 60000 65536"/>
                    <a:gd name="T91" fmla="*/ 0 60000 65536"/>
                    <a:gd name="T92" fmla="*/ 0 60000 65536"/>
                    <a:gd name="T93" fmla="*/ 0 60000 65536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w 902"/>
                    <a:gd name="T100" fmla="*/ 0 h 658"/>
                    <a:gd name="T101" fmla="*/ 902 w 902"/>
                    <a:gd name="T102" fmla="*/ 658 h 658"/>
                  </a:gdLst>
                  <a:ahLst/>
                  <a:cxnLst>
                    <a:cxn ang="T66">
                      <a:pos x="T0" y="T1"/>
                    </a:cxn>
                    <a:cxn ang="T67">
                      <a:pos x="T2" y="T3"/>
                    </a:cxn>
                    <a:cxn ang="T68">
                      <a:pos x="T4" y="T5"/>
                    </a:cxn>
                    <a:cxn ang="T69">
                      <a:pos x="T6" y="T7"/>
                    </a:cxn>
                    <a:cxn ang="T70">
                      <a:pos x="T8" y="T9"/>
                    </a:cxn>
                    <a:cxn ang="T71">
                      <a:pos x="T10" y="T11"/>
                    </a:cxn>
                    <a:cxn ang="T72">
                      <a:pos x="T12" y="T13"/>
                    </a:cxn>
                    <a:cxn ang="T73">
                      <a:pos x="T14" y="T15"/>
                    </a:cxn>
                    <a:cxn ang="T74">
                      <a:pos x="T16" y="T17"/>
                    </a:cxn>
                    <a:cxn ang="T75">
                      <a:pos x="T18" y="T19"/>
                    </a:cxn>
                    <a:cxn ang="T76">
                      <a:pos x="T20" y="T21"/>
                    </a:cxn>
                    <a:cxn ang="T77">
                      <a:pos x="T22" y="T23"/>
                    </a:cxn>
                    <a:cxn ang="T78">
                      <a:pos x="T24" y="T25"/>
                    </a:cxn>
                    <a:cxn ang="T79">
                      <a:pos x="T26" y="T27"/>
                    </a:cxn>
                    <a:cxn ang="T80">
                      <a:pos x="T28" y="T29"/>
                    </a:cxn>
                    <a:cxn ang="T81">
                      <a:pos x="T30" y="T31"/>
                    </a:cxn>
                    <a:cxn ang="T82">
                      <a:pos x="T32" y="T33"/>
                    </a:cxn>
                    <a:cxn ang="T83">
                      <a:pos x="T34" y="T35"/>
                    </a:cxn>
                    <a:cxn ang="T84">
                      <a:pos x="T36" y="T37"/>
                    </a:cxn>
                    <a:cxn ang="T85">
                      <a:pos x="T38" y="T39"/>
                    </a:cxn>
                    <a:cxn ang="T86">
                      <a:pos x="T40" y="T41"/>
                    </a:cxn>
                    <a:cxn ang="T87">
                      <a:pos x="T42" y="T43"/>
                    </a:cxn>
                    <a:cxn ang="T88">
                      <a:pos x="T44" y="T45"/>
                    </a:cxn>
                    <a:cxn ang="T89">
                      <a:pos x="T46" y="T47"/>
                    </a:cxn>
                    <a:cxn ang="T90">
                      <a:pos x="T48" y="T49"/>
                    </a:cxn>
                    <a:cxn ang="T91">
                      <a:pos x="T50" y="T51"/>
                    </a:cxn>
                    <a:cxn ang="T92">
                      <a:pos x="T52" y="T53"/>
                    </a:cxn>
                    <a:cxn ang="T93">
                      <a:pos x="T54" y="T55"/>
                    </a:cxn>
                    <a:cxn ang="T94">
                      <a:pos x="T56" y="T57"/>
                    </a:cxn>
                    <a:cxn ang="T95">
                      <a:pos x="T58" y="T59"/>
                    </a:cxn>
                    <a:cxn ang="T96">
                      <a:pos x="T60" y="T61"/>
                    </a:cxn>
                    <a:cxn ang="T97">
                      <a:pos x="T62" y="T63"/>
                    </a:cxn>
                    <a:cxn ang="T98">
                      <a:pos x="T64" y="T65"/>
                    </a:cxn>
                  </a:cxnLst>
                  <a:rect l="T99" t="T100" r="T101" b="T102"/>
                  <a:pathLst>
                    <a:path w="902" h="658">
                      <a:moveTo>
                        <a:pt x="0" y="658"/>
                      </a:moveTo>
                      <a:lnTo>
                        <a:pt x="45" y="585"/>
                      </a:lnTo>
                      <a:lnTo>
                        <a:pt x="75" y="497"/>
                      </a:lnTo>
                      <a:lnTo>
                        <a:pt x="120" y="439"/>
                      </a:lnTo>
                      <a:lnTo>
                        <a:pt x="150" y="366"/>
                      </a:lnTo>
                      <a:lnTo>
                        <a:pt x="180" y="307"/>
                      </a:lnTo>
                      <a:lnTo>
                        <a:pt x="210" y="264"/>
                      </a:lnTo>
                      <a:lnTo>
                        <a:pt x="240" y="205"/>
                      </a:lnTo>
                      <a:lnTo>
                        <a:pt x="270" y="161"/>
                      </a:lnTo>
                      <a:lnTo>
                        <a:pt x="300" y="132"/>
                      </a:lnTo>
                      <a:lnTo>
                        <a:pt x="316" y="88"/>
                      </a:lnTo>
                      <a:lnTo>
                        <a:pt x="346" y="59"/>
                      </a:lnTo>
                      <a:lnTo>
                        <a:pt x="361" y="44"/>
                      </a:lnTo>
                      <a:lnTo>
                        <a:pt x="391" y="30"/>
                      </a:lnTo>
                      <a:lnTo>
                        <a:pt x="406" y="15"/>
                      </a:lnTo>
                      <a:lnTo>
                        <a:pt x="436" y="0"/>
                      </a:lnTo>
                      <a:lnTo>
                        <a:pt x="451" y="0"/>
                      </a:lnTo>
                      <a:lnTo>
                        <a:pt x="466" y="0"/>
                      </a:lnTo>
                      <a:lnTo>
                        <a:pt x="496" y="15"/>
                      </a:lnTo>
                      <a:lnTo>
                        <a:pt x="511" y="30"/>
                      </a:lnTo>
                      <a:lnTo>
                        <a:pt x="541" y="44"/>
                      </a:lnTo>
                      <a:lnTo>
                        <a:pt x="556" y="59"/>
                      </a:lnTo>
                      <a:lnTo>
                        <a:pt x="586" y="88"/>
                      </a:lnTo>
                      <a:lnTo>
                        <a:pt x="601" y="132"/>
                      </a:lnTo>
                      <a:lnTo>
                        <a:pt x="631" y="161"/>
                      </a:lnTo>
                      <a:lnTo>
                        <a:pt x="661" y="205"/>
                      </a:lnTo>
                      <a:lnTo>
                        <a:pt x="691" y="264"/>
                      </a:lnTo>
                      <a:lnTo>
                        <a:pt x="721" y="307"/>
                      </a:lnTo>
                      <a:lnTo>
                        <a:pt x="752" y="366"/>
                      </a:lnTo>
                      <a:lnTo>
                        <a:pt x="782" y="439"/>
                      </a:lnTo>
                      <a:lnTo>
                        <a:pt x="827" y="497"/>
                      </a:lnTo>
                      <a:lnTo>
                        <a:pt x="857" y="585"/>
                      </a:lnTo>
                      <a:lnTo>
                        <a:pt x="902" y="658"/>
                      </a:lnTo>
                    </a:path>
                  </a:pathLst>
                </a:custGeom>
                <a:noFill/>
                <a:ln w="9525">
                  <a:solidFill>
                    <a:srgbClr val="FF0000"/>
                  </a:solidFill>
                  <a:prstDash val="dash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Tahoma" panose="020B0604030504040204" pitchFamily="34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Tahoma" panose="020B0604030504040204" pitchFamily="34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Tahoma" panose="020B0604030504040204" pitchFamily="34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Tahoma" panose="020B0604030504040204" pitchFamily="34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Tahoma" panose="020B060403050404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Tahoma" panose="020B060403050404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Tahoma" panose="020B060403050404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Tahoma" panose="020B060403050404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Tahoma" panose="020B0604030504040204" pitchFamily="34" charset="0"/>
                    </a:defRPr>
                  </a:lvl9pPr>
                </a:lstStyle>
                <a:p>
                  <a:pPr marL="0" marR="0" lvl="0" indent="0" algn="l" defTabSz="914400" rtl="0" eaLnBrk="0" fontAlgn="base" latinLnBrk="0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NZ" altLang="en-US" sz="1800" b="0" i="0" u="none" strike="noStrike" kern="1200" cap="none" spc="0" normalizeH="0" baseline="0" noProof="0" smtClean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Tahoma" panose="020B0604030504040204" pitchFamily="34" charset="0"/>
                    <a:ea typeface="+mn-ea"/>
                    <a:cs typeface="+mn-cs"/>
                  </a:endParaRPr>
                </a:p>
              </p:txBody>
            </p:sp>
            <p:sp>
              <p:nvSpPr>
                <p:cNvPr id="16492" name="Freeform 259"/>
                <p:cNvSpPr>
                  <a:spLocks/>
                </p:cNvSpPr>
                <p:nvPr/>
              </p:nvSpPr>
              <p:spPr bwMode="auto">
                <a:xfrm flipV="1">
                  <a:off x="5077" y="4811"/>
                  <a:ext cx="3120" cy="1800"/>
                </a:xfrm>
                <a:custGeom>
                  <a:avLst/>
                  <a:gdLst>
                    <a:gd name="T0" fmla="*/ 0 w 902"/>
                    <a:gd name="T1" fmla="*/ 2063484 h 658"/>
                    <a:gd name="T2" fmla="*/ 924873 w 902"/>
                    <a:gd name="T3" fmla="*/ 1834329 h 658"/>
                    <a:gd name="T4" fmla="*/ 1534442 w 902"/>
                    <a:gd name="T5" fmla="*/ 1558868 h 658"/>
                    <a:gd name="T6" fmla="*/ 2457900 w 902"/>
                    <a:gd name="T7" fmla="*/ 1376598 h 658"/>
                    <a:gd name="T8" fmla="*/ 3074456 w 902"/>
                    <a:gd name="T9" fmla="*/ 1147385 h 658"/>
                    <a:gd name="T10" fmla="*/ 3690847 w 902"/>
                    <a:gd name="T11" fmla="*/ 962981 h 658"/>
                    <a:gd name="T12" fmla="*/ 4300367 w 902"/>
                    <a:gd name="T13" fmla="*/ 827683 h 658"/>
                    <a:gd name="T14" fmla="*/ 4917345 w 902"/>
                    <a:gd name="T15" fmla="*/ 643265 h 658"/>
                    <a:gd name="T16" fmla="*/ 5533901 w 902"/>
                    <a:gd name="T17" fmla="*/ 504613 h 658"/>
                    <a:gd name="T18" fmla="*/ 6148877 w 902"/>
                    <a:gd name="T19" fmla="*/ 414066 h 658"/>
                    <a:gd name="T20" fmla="*/ 6475702 w 902"/>
                    <a:gd name="T21" fmla="*/ 276193 h 658"/>
                    <a:gd name="T22" fmla="*/ 7090681 w 902"/>
                    <a:gd name="T23" fmla="*/ 184464 h 658"/>
                    <a:gd name="T24" fmla="*/ 7399161 w 902"/>
                    <a:gd name="T25" fmla="*/ 137424 h 658"/>
                    <a:gd name="T26" fmla="*/ 8010549 w 902"/>
                    <a:gd name="T27" fmla="*/ 93923 h 658"/>
                    <a:gd name="T28" fmla="*/ 8317043 w 902"/>
                    <a:gd name="T29" fmla="*/ 46877 h 658"/>
                    <a:gd name="T30" fmla="*/ 8933599 w 902"/>
                    <a:gd name="T31" fmla="*/ 0 h 658"/>
                    <a:gd name="T32" fmla="*/ 9242084 w 902"/>
                    <a:gd name="T33" fmla="*/ 0 h 658"/>
                    <a:gd name="T34" fmla="*/ 9549989 w 902"/>
                    <a:gd name="T35" fmla="*/ 0 h 658"/>
                    <a:gd name="T36" fmla="*/ 10166953 w 902"/>
                    <a:gd name="T37" fmla="*/ 46877 h 658"/>
                    <a:gd name="T38" fmla="*/ 10473446 w 902"/>
                    <a:gd name="T39" fmla="*/ 93923 h 658"/>
                    <a:gd name="T40" fmla="*/ 11085008 w 902"/>
                    <a:gd name="T41" fmla="*/ 137424 h 658"/>
                    <a:gd name="T42" fmla="*/ 11393030 w 902"/>
                    <a:gd name="T43" fmla="*/ 184464 h 658"/>
                    <a:gd name="T44" fmla="*/ 12008022 w 902"/>
                    <a:gd name="T45" fmla="*/ 276193 h 658"/>
                    <a:gd name="T46" fmla="*/ 12316501 w 902"/>
                    <a:gd name="T47" fmla="*/ 414066 h 658"/>
                    <a:gd name="T48" fmla="*/ 12932933 w 902"/>
                    <a:gd name="T49" fmla="*/ 504613 h 658"/>
                    <a:gd name="T50" fmla="*/ 13542453 w 902"/>
                    <a:gd name="T51" fmla="*/ 643265 h 658"/>
                    <a:gd name="T52" fmla="*/ 14159009 w 902"/>
                    <a:gd name="T53" fmla="*/ 827683 h 658"/>
                    <a:gd name="T54" fmla="*/ 14775811 w 902"/>
                    <a:gd name="T55" fmla="*/ 962981 h 658"/>
                    <a:gd name="T56" fmla="*/ 15409122 w 902"/>
                    <a:gd name="T57" fmla="*/ 1147385 h 658"/>
                    <a:gd name="T58" fmla="*/ 16026094 w 902"/>
                    <a:gd name="T59" fmla="*/ 1376598 h 658"/>
                    <a:gd name="T60" fmla="*/ 16949143 w 902"/>
                    <a:gd name="T61" fmla="*/ 1558868 h 658"/>
                    <a:gd name="T62" fmla="*/ 17558670 w 902"/>
                    <a:gd name="T63" fmla="*/ 1834329 h 658"/>
                    <a:gd name="T64" fmla="*/ 18483546 w 902"/>
                    <a:gd name="T65" fmla="*/ 2063484 h 658"/>
                    <a:gd name="T66" fmla="*/ 0 60000 65536"/>
                    <a:gd name="T67" fmla="*/ 0 60000 65536"/>
                    <a:gd name="T68" fmla="*/ 0 60000 65536"/>
                    <a:gd name="T69" fmla="*/ 0 60000 65536"/>
                    <a:gd name="T70" fmla="*/ 0 60000 65536"/>
                    <a:gd name="T71" fmla="*/ 0 60000 65536"/>
                    <a:gd name="T72" fmla="*/ 0 60000 65536"/>
                    <a:gd name="T73" fmla="*/ 0 60000 65536"/>
                    <a:gd name="T74" fmla="*/ 0 60000 65536"/>
                    <a:gd name="T75" fmla="*/ 0 60000 65536"/>
                    <a:gd name="T76" fmla="*/ 0 60000 65536"/>
                    <a:gd name="T77" fmla="*/ 0 60000 65536"/>
                    <a:gd name="T78" fmla="*/ 0 60000 65536"/>
                    <a:gd name="T79" fmla="*/ 0 60000 65536"/>
                    <a:gd name="T80" fmla="*/ 0 60000 65536"/>
                    <a:gd name="T81" fmla="*/ 0 60000 65536"/>
                    <a:gd name="T82" fmla="*/ 0 60000 65536"/>
                    <a:gd name="T83" fmla="*/ 0 60000 65536"/>
                    <a:gd name="T84" fmla="*/ 0 60000 65536"/>
                    <a:gd name="T85" fmla="*/ 0 60000 65536"/>
                    <a:gd name="T86" fmla="*/ 0 60000 65536"/>
                    <a:gd name="T87" fmla="*/ 0 60000 65536"/>
                    <a:gd name="T88" fmla="*/ 0 60000 65536"/>
                    <a:gd name="T89" fmla="*/ 0 60000 65536"/>
                    <a:gd name="T90" fmla="*/ 0 60000 65536"/>
                    <a:gd name="T91" fmla="*/ 0 60000 65536"/>
                    <a:gd name="T92" fmla="*/ 0 60000 65536"/>
                    <a:gd name="T93" fmla="*/ 0 60000 65536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w 902"/>
                    <a:gd name="T100" fmla="*/ 0 h 658"/>
                    <a:gd name="T101" fmla="*/ 902 w 902"/>
                    <a:gd name="T102" fmla="*/ 658 h 658"/>
                  </a:gdLst>
                  <a:ahLst/>
                  <a:cxnLst>
                    <a:cxn ang="T66">
                      <a:pos x="T0" y="T1"/>
                    </a:cxn>
                    <a:cxn ang="T67">
                      <a:pos x="T2" y="T3"/>
                    </a:cxn>
                    <a:cxn ang="T68">
                      <a:pos x="T4" y="T5"/>
                    </a:cxn>
                    <a:cxn ang="T69">
                      <a:pos x="T6" y="T7"/>
                    </a:cxn>
                    <a:cxn ang="T70">
                      <a:pos x="T8" y="T9"/>
                    </a:cxn>
                    <a:cxn ang="T71">
                      <a:pos x="T10" y="T11"/>
                    </a:cxn>
                    <a:cxn ang="T72">
                      <a:pos x="T12" y="T13"/>
                    </a:cxn>
                    <a:cxn ang="T73">
                      <a:pos x="T14" y="T15"/>
                    </a:cxn>
                    <a:cxn ang="T74">
                      <a:pos x="T16" y="T17"/>
                    </a:cxn>
                    <a:cxn ang="T75">
                      <a:pos x="T18" y="T19"/>
                    </a:cxn>
                    <a:cxn ang="T76">
                      <a:pos x="T20" y="T21"/>
                    </a:cxn>
                    <a:cxn ang="T77">
                      <a:pos x="T22" y="T23"/>
                    </a:cxn>
                    <a:cxn ang="T78">
                      <a:pos x="T24" y="T25"/>
                    </a:cxn>
                    <a:cxn ang="T79">
                      <a:pos x="T26" y="T27"/>
                    </a:cxn>
                    <a:cxn ang="T80">
                      <a:pos x="T28" y="T29"/>
                    </a:cxn>
                    <a:cxn ang="T81">
                      <a:pos x="T30" y="T31"/>
                    </a:cxn>
                    <a:cxn ang="T82">
                      <a:pos x="T32" y="T33"/>
                    </a:cxn>
                    <a:cxn ang="T83">
                      <a:pos x="T34" y="T35"/>
                    </a:cxn>
                    <a:cxn ang="T84">
                      <a:pos x="T36" y="T37"/>
                    </a:cxn>
                    <a:cxn ang="T85">
                      <a:pos x="T38" y="T39"/>
                    </a:cxn>
                    <a:cxn ang="T86">
                      <a:pos x="T40" y="T41"/>
                    </a:cxn>
                    <a:cxn ang="T87">
                      <a:pos x="T42" y="T43"/>
                    </a:cxn>
                    <a:cxn ang="T88">
                      <a:pos x="T44" y="T45"/>
                    </a:cxn>
                    <a:cxn ang="T89">
                      <a:pos x="T46" y="T47"/>
                    </a:cxn>
                    <a:cxn ang="T90">
                      <a:pos x="T48" y="T49"/>
                    </a:cxn>
                    <a:cxn ang="T91">
                      <a:pos x="T50" y="T51"/>
                    </a:cxn>
                    <a:cxn ang="T92">
                      <a:pos x="T52" y="T53"/>
                    </a:cxn>
                    <a:cxn ang="T93">
                      <a:pos x="T54" y="T55"/>
                    </a:cxn>
                    <a:cxn ang="T94">
                      <a:pos x="T56" y="T57"/>
                    </a:cxn>
                    <a:cxn ang="T95">
                      <a:pos x="T58" y="T59"/>
                    </a:cxn>
                    <a:cxn ang="T96">
                      <a:pos x="T60" y="T61"/>
                    </a:cxn>
                    <a:cxn ang="T97">
                      <a:pos x="T62" y="T63"/>
                    </a:cxn>
                    <a:cxn ang="T98">
                      <a:pos x="T64" y="T65"/>
                    </a:cxn>
                  </a:cxnLst>
                  <a:rect l="T99" t="T100" r="T101" b="T102"/>
                  <a:pathLst>
                    <a:path w="902" h="658">
                      <a:moveTo>
                        <a:pt x="0" y="658"/>
                      </a:moveTo>
                      <a:lnTo>
                        <a:pt x="45" y="585"/>
                      </a:lnTo>
                      <a:lnTo>
                        <a:pt x="75" y="497"/>
                      </a:lnTo>
                      <a:lnTo>
                        <a:pt x="120" y="439"/>
                      </a:lnTo>
                      <a:lnTo>
                        <a:pt x="150" y="366"/>
                      </a:lnTo>
                      <a:lnTo>
                        <a:pt x="180" y="307"/>
                      </a:lnTo>
                      <a:lnTo>
                        <a:pt x="210" y="264"/>
                      </a:lnTo>
                      <a:lnTo>
                        <a:pt x="240" y="205"/>
                      </a:lnTo>
                      <a:lnTo>
                        <a:pt x="270" y="161"/>
                      </a:lnTo>
                      <a:lnTo>
                        <a:pt x="300" y="132"/>
                      </a:lnTo>
                      <a:lnTo>
                        <a:pt x="316" y="88"/>
                      </a:lnTo>
                      <a:lnTo>
                        <a:pt x="346" y="59"/>
                      </a:lnTo>
                      <a:lnTo>
                        <a:pt x="361" y="44"/>
                      </a:lnTo>
                      <a:lnTo>
                        <a:pt x="391" y="30"/>
                      </a:lnTo>
                      <a:lnTo>
                        <a:pt x="406" y="15"/>
                      </a:lnTo>
                      <a:lnTo>
                        <a:pt x="436" y="0"/>
                      </a:lnTo>
                      <a:lnTo>
                        <a:pt x="451" y="0"/>
                      </a:lnTo>
                      <a:lnTo>
                        <a:pt x="466" y="0"/>
                      </a:lnTo>
                      <a:lnTo>
                        <a:pt x="496" y="15"/>
                      </a:lnTo>
                      <a:lnTo>
                        <a:pt x="511" y="30"/>
                      </a:lnTo>
                      <a:lnTo>
                        <a:pt x="541" y="44"/>
                      </a:lnTo>
                      <a:lnTo>
                        <a:pt x="556" y="59"/>
                      </a:lnTo>
                      <a:lnTo>
                        <a:pt x="586" y="88"/>
                      </a:lnTo>
                      <a:lnTo>
                        <a:pt x="601" y="132"/>
                      </a:lnTo>
                      <a:lnTo>
                        <a:pt x="631" y="161"/>
                      </a:lnTo>
                      <a:lnTo>
                        <a:pt x="661" y="205"/>
                      </a:lnTo>
                      <a:lnTo>
                        <a:pt x="691" y="264"/>
                      </a:lnTo>
                      <a:lnTo>
                        <a:pt x="721" y="307"/>
                      </a:lnTo>
                      <a:lnTo>
                        <a:pt x="752" y="366"/>
                      </a:lnTo>
                      <a:lnTo>
                        <a:pt x="782" y="439"/>
                      </a:lnTo>
                      <a:lnTo>
                        <a:pt x="827" y="497"/>
                      </a:lnTo>
                      <a:lnTo>
                        <a:pt x="857" y="585"/>
                      </a:lnTo>
                      <a:lnTo>
                        <a:pt x="902" y="658"/>
                      </a:lnTo>
                    </a:path>
                  </a:pathLst>
                </a:custGeom>
                <a:noFill/>
                <a:ln w="9525">
                  <a:solidFill>
                    <a:srgbClr val="FF0000"/>
                  </a:solidFill>
                  <a:prstDash val="dash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Tahoma" panose="020B0604030504040204" pitchFamily="34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Tahoma" panose="020B0604030504040204" pitchFamily="34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Tahoma" panose="020B0604030504040204" pitchFamily="34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Tahoma" panose="020B0604030504040204" pitchFamily="34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Tahoma" panose="020B060403050404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Tahoma" panose="020B060403050404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Tahoma" panose="020B060403050404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Tahoma" panose="020B060403050404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Tahoma" panose="020B0604030504040204" pitchFamily="34" charset="0"/>
                    </a:defRPr>
                  </a:lvl9pPr>
                </a:lstStyle>
                <a:p>
                  <a:pPr marL="0" marR="0" lvl="0" indent="0" algn="l" defTabSz="914400" rtl="0" eaLnBrk="0" fontAlgn="base" latinLnBrk="0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NZ" altLang="en-US" sz="1800" b="0" i="0" u="none" strike="noStrike" kern="1200" cap="none" spc="0" normalizeH="0" baseline="0" noProof="0" smtClean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Tahoma" panose="020B0604030504040204" pitchFamily="34" charset="0"/>
                    <a:ea typeface="+mn-ea"/>
                    <a:cs typeface="+mn-cs"/>
                  </a:endParaRPr>
                </a:p>
              </p:txBody>
            </p:sp>
            <p:sp>
              <p:nvSpPr>
                <p:cNvPr id="16493" name="Freeform 260"/>
                <p:cNvSpPr>
                  <a:spLocks/>
                </p:cNvSpPr>
                <p:nvPr/>
              </p:nvSpPr>
              <p:spPr bwMode="auto">
                <a:xfrm rot="10800000" flipV="1">
                  <a:off x="8197" y="3011"/>
                  <a:ext cx="3120" cy="1800"/>
                </a:xfrm>
                <a:custGeom>
                  <a:avLst/>
                  <a:gdLst>
                    <a:gd name="T0" fmla="*/ 0 w 902"/>
                    <a:gd name="T1" fmla="*/ 2063484 h 658"/>
                    <a:gd name="T2" fmla="*/ 924873 w 902"/>
                    <a:gd name="T3" fmla="*/ 1834329 h 658"/>
                    <a:gd name="T4" fmla="*/ 1534442 w 902"/>
                    <a:gd name="T5" fmla="*/ 1558868 h 658"/>
                    <a:gd name="T6" fmla="*/ 2457900 w 902"/>
                    <a:gd name="T7" fmla="*/ 1376598 h 658"/>
                    <a:gd name="T8" fmla="*/ 3074456 w 902"/>
                    <a:gd name="T9" fmla="*/ 1147385 h 658"/>
                    <a:gd name="T10" fmla="*/ 3690847 w 902"/>
                    <a:gd name="T11" fmla="*/ 962981 h 658"/>
                    <a:gd name="T12" fmla="*/ 4300367 w 902"/>
                    <a:gd name="T13" fmla="*/ 827683 h 658"/>
                    <a:gd name="T14" fmla="*/ 4917345 w 902"/>
                    <a:gd name="T15" fmla="*/ 643265 h 658"/>
                    <a:gd name="T16" fmla="*/ 5533901 w 902"/>
                    <a:gd name="T17" fmla="*/ 504613 h 658"/>
                    <a:gd name="T18" fmla="*/ 6148877 w 902"/>
                    <a:gd name="T19" fmla="*/ 414066 h 658"/>
                    <a:gd name="T20" fmla="*/ 6475702 w 902"/>
                    <a:gd name="T21" fmla="*/ 276193 h 658"/>
                    <a:gd name="T22" fmla="*/ 7090681 w 902"/>
                    <a:gd name="T23" fmla="*/ 184464 h 658"/>
                    <a:gd name="T24" fmla="*/ 7399161 w 902"/>
                    <a:gd name="T25" fmla="*/ 137424 h 658"/>
                    <a:gd name="T26" fmla="*/ 8010549 w 902"/>
                    <a:gd name="T27" fmla="*/ 93923 h 658"/>
                    <a:gd name="T28" fmla="*/ 8317043 w 902"/>
                    <a:gd name="T29" fmla="*/ 46877 h 658"/>
                    <a:gd name="T30" fmla="*/ 8933599 w 902"/>
                    <a:gd name="T31" fmla="*/ 0 h 658"/>
                    <a:gd name="T32" fmla="*/ 9242084 w 902"/>
                    <a:gd name="T33" fmla="*/ 0 h 658"/>
                    <a:gd name="T34" fmla="*/ 9549989 w 902"/>
                    <a:gd name="T35" fmla="*/ 0 h 658"/>
                    <a:gd name="T36" fmla="*/ 10166953 w 902"/>
                    <a:gd name="T37" fmla="*/ 46877 h 658"/>
                    <a:gd name="T38" fmla="*/ 10473446 w 902"/>
                    <a:gd name="T39" fmla="*/ 93923 h 658"/>
                    <a:gd name="T40" fmla="*/ 11085008 w 902"/>
                    <a:gd name="T41" fmla="*/ 137424 h 658"/>
                    <a:gd name="T42" fmla="*/ 11393030 w 902"/>
                    <a:gd name="T43" fmla="*/ 184464 h 658"/>
                    <a:gd name="T44" fmla="*/ 12008022 w 902"/>
                    <a:gd name="T45" fmla="*/ 276193 h 658"/>
                    <a:gd name="T46" fmla="*/ 12316501 w 902"/>
                    <a:gd name="T47" fmla="*/ 414066 h 658"/>
                    <a:gd name="T48" fmla="*/ 12932933 w 902"/>
                    <a:gd name="T49" fmla="*/ 504613 h 658"/>
                    <a:gd name="T50" fmla="*/ 13542453 w 902"/>
                    <a:gd name="T51" fmla="*/ 643265 h 658"/>
                    <a:gd name="T52" fmla="*/ 14159009 w 902"/>
                    <a:gd name="T53" fmla="*/ 827683 h 658"/>
                    <a:gd name="T54" fmla="*/ 14775811 w 902"/>
                    <a:gd name="T55" fmla="*/ 962981 h 658"/>
                    <a:gd name="T56" fmla="*/ 15409122 w 902"/>
                    <a:gd name="T57" fmla="*/ 1147385 h 658"/>
                    <a:gd name="T58" fmla="*/ 16026094 w 902"/>
                    <a:gd name="T59" fmla="*/ 1376598 h 658"/>
                    <a:gd name="T60" fmla="*/ 16949143 w 902"/>
                    <a:gd name="T61" fmla="*/ 1558868 h 658"/>
                    <a:gd name="T62" fmla="*/ 17558670 w 902"/>
                    <a:gd name="T63" fmla="*/ 1834329 h 658"/>
                    <a:gd name="T64" fmla="*/ 18483546 w 902"/>
                    <a:gd name="T65" fmla="*/ 2063484 h 658"/>
                    <a:gd name="T66" fmla="*/ 0 60000 65536"/>
                    <a:gd name="T67" fmla="*/ 0 60000 65536"/>
                    <a:gd name="T68" fmla="*/ 0 60000 65536"/>
                    <a:gd name="T69" fmla="*/ 0 60000 65536"/>
                    <a:gd name="T70" fmla="*/ 0 60000 65536"/>
                    <a:gd name="T71" fmla="*/ 0 60000 65536"/>
                    <a:gd name="T72" fmla="*/ 0 60000 65536"/>
                    <a:gd name="T73" fmla="*/ 0 60000 65536"/>
                    <a:gd name="T74" fmla="*/ 0 60000 65536"/>
                    <a:gd name="T75" fmla="*/ 0 60000 65536"/>
                    <a:gd name="T76" fmla="*/ 0 60000 65536"/>
                    <a:gd name="T77" fmla="*/ 0 60000 65536"/>
                    <a:gd name="T78" fmla="*/ 0 60000 65536"/>
                    <a:gd name="T79" fmla="*/ 0 60000 65536"/>
                    <a:gd name="T80" fmla="*/ 0 60000 65536"/>
                    <a:gd name="T81" fmla="*/ 0 60000 65536"/>
                    <a:gd name="T82" fmla="*/ 0 60000 65536"/>
                    <a:gd name="T83" fmla="*/ 0 60000 65536"/>
                    <a:gd name="T84" fmla="*/ 0 60000 65536"/>
                    <a:gd name="T85" fmla="*/ 0 60000 65536"/>
                    <a:gd name="T86" fmla="*/ 0 60000 65536"/>
                    <a:gd name="T87" fmla="*/ 0 60000 65536"/>
                    <a:gd name="T88" fmla="*/ 0 60000 65536"/>
                    <a:gd name="T89" fmla="*/ 0 60000 65536"/>
                    <a:gd name="T90" fmla="*/ 0 60000 65536"/>
                    <a:gd name="T91" fmla="*/ 0 60000 65536"/>
                    <a:gd name="T92" fmla="*/ 0 60000 65536"/>
                    <a:gd name="T93" fmla="*/ 0 60000 65536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w 902"/>
                    <a:gd name="T100" fmla="*/ 0 h 658"/>
                    <a:gd name="T101" fmla="*/ 902 w 902"/>
                    <a:gd name="T102" fmla="*/ 658 h 658"/>
                  </a:gdLst>
                  <a:ahLst/>
                  <a:cxnLst>
                    <a:cxn ang="T66">
                      <a:pos x="T0" y="T1"/>
                    </a:cxn>
                    <a:cxn ang="T67">
                      <a:pos x="T2" y="T3"/>
                    </a:cxn>
                    <a:cxn ang="T68">
                      <a:pos x="T4" y="T5"/>
                    </a:cxn>
                    <a:cxn ang="T69">
                      <a:pos x="T6" y="T7"/>
                    </a:cxn>
                    <a:cxn ang="T70">
                      <a:pos x="T8" y="T9"/>
                    </a:cxn>
                    <a:cxn ang="T71">
                      <a:pos x="T10" y="T11"/>
                    </a:cxn>
                    <a:cxn ang="T72">
                      <a:pos x="T12" y="T13"/>
                    </a:cxn>
                    <a:cxn ang="T73">
                      <a:pos x="T14" y="T15"/>
                    </a:cxn>
                    <a:cxn ang="T74">
                      <a:pos x="T16" y="T17"/>
                    </a:cxn>
                    <a:cxn ang="T75">
                      <a:pos x="T18" y="T19"/>
                    </a:cxn>
                    <a:cxn ang="T76">
                      <a:pos x="T20" y="T21"/>
                    </a:cxn>
                    <a:cxn ang="T77">
                      <a:pos x="T22" y="T23"/>
                    </a:cxn>
                    <a:cxn ang="T78">
                      <a:pos x="T24" y="T25"/>
                    </a:cxn>
                    <a:cxn ang="T79">
                      <a:pos x="T26" y="T27"/>
                    </a:cxn>
                    <a:cxn ang="T80">
                      <a:pos x="T28" y="T29"/>
                    </a:cxn>
                    <a:cxn ang="T81">
                      <a:pos x="T30" y="T31"/>
                    </a:cxn>
                    <a:cxn ang="T82">
                      <a:pos x="T32" y="T33"/>
                    </a:cxn>
                    <a:cxn ang="T83">
                      <a:pos x="T34" y="T35"/>
                    </a:cxn>
                    <a:cxn ang="T84">
                      <a:pos x="T36" y="T37"/>
                    </a:cxn>
                    <a:cxn ang="T85">
                      <a:pos x="T38" y="T39"/>
                    </a:cxn>
                    <a:cxn ang="T86">
                      <a:pos x="T40" y="T41"/>
                    </a:cxn>
                    <a:cxn ang="T87">
                      <a:pos x="T42" y="T43"/>
                    </a:cxn>
                    <a:cxn ang="T88">
                      <a:pos x="T44" y="T45"/>
                    </a:cxn>
                    <a:cxn ang="T89">
                      <a:pos x="T46" y="T47"/>
                    </a:cxn>
                    <a:cxn ang="T90">
                      <a:pos x="T48" y="T49"/>
                    </a:cxn>
                    <a:cxn ang="T91">
                      <a:pos x="T50" y="T51"/>
                    </a:cxn>
                    <a:cxn ang="T92">
                      <a:pos x="T52" y="T53"/>
                    </a:cxn>
                    <a:cxn ang="T93">
                      <a:pos x="T54" y="T55"/>
                    </a:cxn>
                    <a:cxn ang="T94">
                      <a:pos x="T56" y="T57"/>
                    </a:cxn>
                    <a:cxn ang="T95">
                      <a:pos x="T58" y="T59"/>
                    </a:cxn>
                    <a:cxn ang="T96">
                      <a:pos x="T60" y="T61"/>
                    </a:cxn>
                    <a:cxn ang="T97">
                      <a:pos x="T62" y="T63"/>
                    </a:cxn>
                    <a:cxn ang="T98">
                      <a:pos x="T64" y="T65"/>
                    </a:cxn>
                  </a:cxnLst>
                  <a:rect l="T99" t="T100" r="T101" b="T102"/>
                  <a:pathLst>
                    <a:path w="902" h="658">
                      <a:moveTo>
                        <a:pt x="0" y="658"/>
                      </a:moveTo>
                      <a:lnTo>
                        <a:pt x="45" y="585"/>
                      </a:lnTo>
                      <a:lnTo>
                        <a:pt x="75" y="497"/>
                      </a:lnTo>
                      <a:lnTo>
                        <a:pt x="120" y="439"/>
                      </a:lnTo>
                      <a:lnTo>
                        <a:pt x="150" y="366"/>
                      </a:lnTo>
                      <a:lnTo>
                        <a:pt x="180" y="307"/>
                      </a:lnTo>
                      <a:lnTo>
                        <a:pt x="210" y="264"/>
                      </a:lnTo>
                      <a:lnTo>
                        <a:pt x="240" y="205"/>
                      </a:lnTo>
                      <a:lnTo>
                        <a:pt x="270" y="161"/>
                      </a:lnTo>
                      <a:lnTo>
                        <a:pt x="300" y="132"/>
                      </a:lnTo>
                      <a:lnTo>
                        <a:pt x="316" y="88"/>
                      </a:lnTo>
                      <a:lnTo>
                        <a:pt x="346" y="59"/>
                      </a:lnTo>
                      <a:lnTo>
                        <a:pt x="361" y="44"/>
                      </a:lnTo>
                      <a:lnTo>
                        <a:pt x="391" y="30"/>
                      </a:lnTo>
                      <a:lnTo>
                        <a:pt x="406" y="15"/>
                      </a:lnTo>
                      <a:lnTo>
                        <a:pt x="436" y="0"/>
                      </a:lnTo>
                      <a:lnTo>
                        <a:pt x="451" y="0"/>
                      </a:lnTo>
                      <a:lnTo>
                        <a:pt x="466" y="0"/>
                      </a:lnTo>
                      <a:lnTo>
                        <a:pt x="496" y="15"/>
                      </a:lnTo>
                      <a:lnTo>
                        <a:pt x="511" y="30"/>
                      </a:lnTo>
                      <a:lnTo>
                        <a:pt x="541" y="44"/>
                      </a:lnTo>
                      <a:lnTo>
                        <a:pt x="556" y="59"/>
                      </a:lnTo>
                      <a:lnTo>
                        <a:pt x="586" y="88"/>
                      </a:lnTo>
                      <a:lnTo>
                        <a:pt x="601" y="132"/>
                      </a:lnTo>
                      <a:lnTo>
                        <a:pt x="631" y="161"/>
                      </a:lnTo>
                      <a:lnTo>
                        <a:pt x="661" y="205"/>
                      </a:lnTo>
                      <a:lnTo>
                        <a:pt x="691" y="264"/>
                      </a:lnTo>
                      <a:lnTo>
                        <a:pt x="721" y="307"/>
                      </a:lnTo>
                      <a:lnTo>
                        <a:pt x="752" y="366"/>
                      </a:lnTo>
                      <a:lnTo>
                        <a:pt x="782" y="439"/>
                      </a:lnTo>
                      <a:lnTo>
                        <a:pt x="827" y="497"/>
                      </a:lnTo>
                      <a:lnTo>
                        <a:pt x="857" y="585"/>
                      </a:lnTo>
                      <a:lnTo>
                        <a:pt x="902" y="658"/>
                      </a:lnTo>
                    </a:path>
                  </a:pathLst>
                </a:custGeom>
                <a:noFill/>
                <a:ln w="9525">
                  <a:solidFill>
                    <a:srgbClr val="FF0000"/>
                  </a:solidFill>
                  <a:prstDash val="dash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Tahoma" panose="020B0604030504040204" pitchFamily="34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Tahoma" panose="020B0604030504040204" pitchFamily="34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Tahoma" panose="020B0604030504040204" pitchFamily="34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Tahoma" panose="020B0604030504040204" pitchFamily="34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Tahoma" panose="020B060403050404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Tahoma" panose="020B060403050404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Tahoma" panose="020B060403050404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Tahoma" panose="020B060403050404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Tahoma" panose="020B0604030504040204" pitchFamily="34" charset="0"/>
                    </a:defRPr>
                  </a:lvl9pPr>
                </a:lstStyle>
                <a:p>
                  <a:pPr marL="0" marR="0" lvl="0" indent="0" algn="l" defTabSz="914400" rtl="0" eaLnBrk="0" fontAlgn="base" latinLnBrk="0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NZ" altLang="en-US" sz="1800" b="0" i="0" u="none" strike="noStrike" kern="1200" cap="none" spc="0" normalizeH="0" baseline="0" noProof="0" smtClean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Tahoma" panose="020B0604030504040204" pitchFamily="34" charset="0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6467" name="Group 261"/>
              <p:cNvGrpSpPr>
                <a:grpSpLocks/>
              </p:cNvGrpSpPr>
              <p:nvPr/>
            </p:nvGrpSpPr>
            <p:grpSpPr bwMode="auto">
              <a:xfrm>
                <a:off x="1957" y="2651"/>
                <a:ext cx="10010" cy="3902"/>
                <a:chOff x="1957" y="2651"/>
                <a:chExt cx="10010" cy="3902"/>
              </a:xfrm>
            </p:grpSpPr>
            <p:sp>
              <p:nvSpPr>
                <p:cNvPr id="16469" name="Line 262"/>
                <p:cNvSpPr>
                  <a:spLocks noChangeShapeType="1"/>
                </p:cNvSpPr>
                <p:nvPr/>
              </p:nvSpPr>
              <p:spPr bwMode="auto">
                <a:xfrm flipV="1">
                  <a:off x="1957" y="2773"/>
                  <a:ext cx="1" cy="378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 type="triangle" w="med" len="med"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pPr marL="0" marR="0" lvl="0" indent="0" algn="l" defTabSz="914400" rtl="0" eaLnBrk="0" fontAlgn="base" latinLnBrk="0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 smtClean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Tahoma" panose="020B0604030504040204" pitchFamily="34" charset="0"/>
                    <a:ea typeface="+mn-ea"/>
                    <a:cs typeface="+mn-cs"/>
                  </a:endParaRPr>
                </a:p>
              </p:txBody>
            </p:sp>
            <p:sp>
              <p:nvSpPr>
                <p:cNvPr id="16470" name="Line 263"/>
                <p:cNvSpPr>
                  <a:spLocks noChangeShapeType="1"/>
                </p:cNvSpPr>
                <p:nvPr/>
              </p:nvSpPr>
              <p:spPr bwMode="auto">
                <a:xfrm>
                  <a:off x="2476" y="4719"/>
                  <a:ext cx="1" cy="12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pPr marL="0" marR="0" lvl="0" indent="0" algn="l" defTabSz="914400" rtl="0" eaLnBrk="0" fontAlgn="base" latinLnBrk="0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 smtClean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Tahoma" panose="020B0604030504040204" pitchFamily="34" charset="0"/>
                    <a:ea typeface="+mn-ea"/>
                    <a:cs typeface="+mn-cs"/>
                  </a:endParaRPr>
                </a:p>
              </p:txBody>
            </p:sp>
            <p:sp>
              <p:nvSpPr>
                <p:cNvPr id="16471" name="Line 264"/>
                <p:cNvSpPr>
                  <a:spLocks noChangeShapeType="1"/>
                </p:cNvSpPr>
                <p:nvPr/>
              </p:nvSpPr>
              <p:spPr bwMode="auto">
                <a:xfrm>
                  <a:off x="2996" y="4719"/>
                  <a:ext cx="1" cy="12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pPr marL="0" marR="0" lvl="0" indent="0" algn="l" defTabSz="914400" rtl="0" eaLnBrk="0" fontAlgn="base" latinLnBrk="0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 smtClean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Tahoma" panose="020B0604030504040204" pitchFamily="34" charset="0"/>
                    <a:ea typeface="+mn-ea"/>
                    <a:cs typeface="+mn-cs"/>
                  </a:endParaRPr>
                </a:p>
              </p:txBody>
            </p:sp>
            <p:sp>
              <p:nvSpPr>
                <p:cNvPr id="16472" name="Line 265"/>
                <p:cNvSpPr>
                  <a:spLocks noChangeShapeType="1"/>
                </p:cNvSpPr>
                <p:nvPr/>
              </p:nvSpPr>
              <p:spPr bwMode="auto">
                <a:xfrm>
                  <a:off x="3517" y="4719"/>
                  <a:ext cx="1" cy="12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pPr marL="0" marR="0" lvl="0" indent="0" algn="l" defTabSz="914400" rtl="0" eaLnBrk="0" fontAlgn="base" latinLnBrk="0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 smtClean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Tahoma" panose="020B0604030504040204" pitchFamily="34" charset="0"/>
                    <a:ea typeface="+mn-ea"/>
                    <a:cs typeface="+mn-cs"/>
                  </a:endParaRPr>
                </a:p>
              </p:txBody>
            </p:sp>
            <p:sp>
              <p:nvSpPr>
                <p:cNvPr id="16473" name="Line 266"/>
                <p:cNvSpPr>
                  <a:spLocks noChangeShapeType="1"/>
                </p:cNvSpPr>
                <p:nvPr/>
              </p:nvSpPr>
              <p:spPr bwMode="auto">
                <a:xfrm>
                  <a:off x="4036" y="4719"/>
                  <a:ext cx="1" cy="12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pPr marL="0" marR="0" lvl="0" indent="0" algn="l" defTabSz="914400" rtl="0" eaLnBrk="0" fontAlgn="base" latinLnBrk="0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 smtClean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Tahoma" panose="020B0604030504040204" pitchFamily="34" charset="0"/>
                    <a:ea typeface="+mn-ea"/>
                    <a:cs typeface="+mn-cs"/>
                  </a:endParaRPr>
                </a:p>
              </p:txBody>
            </p:sp>
            <p:sp>
              <p:nvSpPr>
                <p:cNvPr id="16474" name="Line 267"/>
                <p:cNvSpPr>
                  <a:spLocks noChangeShapeType="1"/>
                </p:cNvSpPr>
                <p:nvPr/>
              </p:nvSpPr>
              <p:spPr bwMode="auto">
                <a:xfrm>
                  <a:off x="4556" y="4719"/>
                  <a:ext cx="1" cy="12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pPr marL="0" marR="0" lvl="0" indent="0" algn="l" defTabSz="914400" rtl="0" eaLnBrk="0" fontAlgn="base" latinLnBrk="0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 smtClean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Tahoma" panose="020B0604030504040204" pitchFamily="34" charset="0"/>
                    <a:ea typeface="+mn-ea"/>
                    <a:cs typeface="+mn-cs"/>
                  </a:endParaRPr>
                </a:p>
              </p:txBody>
            </p:sp>
            <p:sp>
              <p:nvSpPr>
                <p:cNvPr id="16475" name="Line 268"/>
                <p:cNvSpPr>
                  <a:spLocks noChangeShapeType="1"/>
                </p:cNvSpPr>
                <p:nvPr/>
              </p:nvSpPr>
              <p:spPr bwMode="auto">
                <a:xfrm>
                  <a:off x="5076" y="4719"/>
                  <a:ext cx="1" cy="12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pPr marL="0" marR="0" lvl="0" indent="0" algn="l" defTabSz="914400" rtl="0" eaLnBrk="0" fontAlgn="base" latinLnBrk="0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 smtClean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Tahoma" panose="020B0604030504040204" pitchFamily="34" charset="0"/>
                    <a:ea typeface="+mn-ea"/>
                    <a:cs typeface="+mn-cs"/>
                  </a:endParaRPr>
                </a:p>
              </p:txBody>
            </p:sp>
            <p:sp>
              <p:nvSpPr>
                <p:cNvPr id="16476" name="Line 269"/>
                <p:cNvSpPr>
                  <a:spLocks noChangeShapeType="1"/>
                </p:cNvSpPr>
                <p:nvPr/>
              </p:nvSpPr>
              <p:spPr bwMode="auto">
                <a:xfrm>
                  <a:off x="5593" y="4719"/>
                  <a:ext cx="1" cy="12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pPr marL="0" marR="0" lvl="0" indent="0" algn="l" defTabSz="914400" rtl="0" eaLnBrk="0" fontAlgn="base" latinLnBrk="0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 smtClean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Tahoma" panose="020B0604030504040204" pitchFamily="34" charset="0"/>
                    <a:ea typeface="+mn-ea"/>
                    <a:cs typeface="+mn-cs"/>
                  </a:endParaRPr>
                </a:p>
              </p:txBody>
            </p:sp>
            <p:sp>
              <p:nvSpPr>
                <p:cNvPr id="16477" name="Line 270"/>
                <p:cNvSpPr>
                  <a:spLocks noChangeShapeType="1"/>
                </p:cNvSpPr>
                <p:nvPr/>
              </p:nvSpPr>
              <p:spPr bwMode="auto">
                <a:xfrm>
                  <a:off x="6116" y="4719"/>
                  <a:ext cx="1" cy="12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pPr marL="0" marR="0" lvl="0" indent="0" algn="l" defTabSz="914400" rtl="0" eaLnBrk="0" fontAlgn="base" latinLnBrk="0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 smtClean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Tahoma" panose="020B0604030504040204" pitchFamily="34" charset="0"/>
                    <a:ea typeface="+mn-ea"/>
                    <a:cs typeface="+mn-cs"/>
                  </a:endParaRPr>
                </a:p>
              </p:txBody>
            </p:sp>
            <p:sp>
              <p:nvSpPr>
                <p:cNvPr id="16478" name="Line 271"/>
                <p:cNvSpPr>
                  <a:spLocks noChangeShapeType="1"/>
                </p:cNvSpPr>
                <p:nvPr/>
              </p:nvSpPr>
              <p:spPr bwMode="auto">
                <a:xfrm>
                  <a:off x="6636" y="4719"/>
                  <a:ext cx="1" cy="12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pPr marL="0" marR="0" lvl="0" indent="0" algn="l" defTabSz="914400" rtl="0" eaLnBrk="0" fontAlgn="base" latinLnBrk="0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 smtClean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Tahoma" panose="020B0604030504040204" pitchFamily="34" charset="0"/>
                    <a:ea typeface="+mn-ea"/>
                    <a:cs typeface="+mn-cs"/>
                  </a:endParaRPr>
                </a:p>
              </p:txBody>
            </p:sp>
            <p:sp>
              <p:nvSpPr>
                <p:cNvPr id="16479" name="Line 272"/>
                <p:cNvSpPr>
                  <a:spLocks noChangeShapeType="1"/>
                </p:cNvSpPr>
                <p:nvPr/>
              </p:nvSpPr>
              <p:spPr bwMode="auto">
                <a:xfrm>
                  <a:off x="7156" y="4719"/>
                  <a:ext cx="1" cy="12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pPr marL="0" marR="0" lvl="0" indent="0" algn="l" defTabSz="914400" rtl="0" eaLnBrk="0" fontAlgn="base" latinLnBrk="0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 smtClean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Tahoma" panose="020B0604030504040204" pitchFamily="34" charset="0"/>
                    <a:ea typeface="+mn-ea"/>
                    <a:cs typeface="+mn-cs"/>
                  </a:endParaRPr>
                </a:p>
              </p:txBody>
            </p:sp>
            <p:sp>
              <p:nvSpPr>
                <p:cNvPr id="16480" name="Line 273"/>
                <p:cNvSpPr>
                  <a:spLocks noChangeShapeType="1"/>
                </p:cNvSpPr>
                <p:nvPr/>
              </p:nvSpPr>
              <p:spPr bwMode="auto">
                <a:xfrm>
                  <a:off x="7676" y="4719"/>
                  <a:ext cx="1" cy="12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pPr marL="0" marR="0" lvl="0" indent="0" algn="l" defTabSz="914400" rtl="0" eaLnBrk="0" fontAlgn="base" latinLnBrk="0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 smtClean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Tahoma" panose="020B0604030504040204" pitchFamily="34" charset="0"/>
                    <a:ea typeface="+mn-ea"/>
                    <a:cs typeface="+mn-cs"/>
                  </a:endParaRPr>
                </a:p>
              </p:txBody>
            </p:sp>
            <p:sp>
              <p:nvSpPr>
                <p:cNvPr id="16481" name="Line 274"/>
                <p:cNvSpPr>
                  <a:spLocks noChangeShapeType="1"/>
                </p:cNvSpPr>
                <p:nvPr/>
              </p:nvSpPr>
              <p:spPr bwMode="auto">
                <a:xfrm>
                  <a:off x="8196" y="4719"/>
                  <a:ext cx="1" cy="12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pPr marL="0" marR="0" lvl="0" indent="0" algn="l" defTabSz="914400" rtl="0" eaLnBrk="0" fontAlgn="base" latinLnBrk="0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 smtClean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Tahoma" panose="020B0604030504040204" pitchFamily="34" charset="0"/>
                    <a:ea typeface="+mn-ea"/>
                    <a:cs typeface="+mn-cs"/>
                  </a:endParaRPr>
                </a:p>
              </p:txBody>
            </p:sp>
            <p:sp>
              <p:nvSpPr>
                <p:cNvPr id="16482" name="Line 275"/>
                <p:cNvSpPr>
                  <a:spLocks noChangeShapeType="1"/>
                </p:cNvSpPr>
                <p:nvPr/>
              </p:nvSpPr>
              <p:spPr bwMode="auto">
                <a:xfrm>
                  <a:off x="8716" y="4719"/>
                  <a:ext cx="1" cy="12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pPr marL="0" marR="0" lvl="0" indent="0" algn="l" defTabSz="914400" rtl="0" eaLnBrk="0" fontAlgn="base" latinLnBrk="0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 smtClean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Tahoma" panose="020B0604030504040204" pitchFamily="34" charset="0"/>
                    <a:ea typeface="+mn-ea"/>
                    <a:cs typeface="+mn-cs"/>
                  </a:endParaRPr>
                </a:p>
              </p:txBody>
            </p:sp>
            <p:sp>
              <p:nvSpPr>
                <p:cNvPr id="16483" name="Line 276"/>
                <p:cNvSpPr>
                  <a:spLocks noChangeShapeType="1"/>
                </p:cNvSpPr>
                <p:nvPr/>
              </p:nvSpPr>
              <p:spPr bwMode="auto">
                <a:xfrm>
                  <a:off x="9221" y="4719"/>
                  <a:ext cx="2" cy="12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pPr marL="0" marR="0" lvl="0" indent="0" algn="l" defTabSz="914400" rtl="0" eaLnBrk="0" fontAlgn="base" latinLnBrk="0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 smtClean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Tahoma" panose="020B0604030504040204" pitchFamily="34" charset="0"/>
                    <a:ea typeface="+mn-ea"/>
                    <a:cs typeface="+mn-cs"/>
                  </a:endParaRPr>
                </a:p>
              </p:txBody>
            </p:sp>
            <p:sp>
              <p:nvSpPr>
                <p:cNvPr id="16484" name="Line 277"/>
                <p:cNvSpPr>
                  <a:spLocks noChangeShapeType="1"/>
                </p:cNvSpPr>
                <p:nvPr/>
              </p:nvSpPr>
              <p:spPr bwMode="auto">
                <a:xfrm>
                  <a:off x="9741" y="4719"/>
                  <a:ext cx="2" cy="12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pPr marL="0" marR="0" lvl="0" indent="0" algn="l" defTabSz="914400" rtl="0" eaLnBrk="0" fontAlgn="base" latinLnBrk="0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 smtClean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Tahoma" panose="020B0604030504040204" pitchFamily="34" charset="0"/>
                    <a:ea typeface="+mn-ea"/>
                    <a:cs typeface="+mn-cs"/>
                  </a:endParaRPr>
                </a:p>
              </p:txBody>
            </p:sp>
            <p:sp>
              <p:nvSpPr>
                <p:cNvPr id="16485" name="Line 278"/>
                <p:cNvSpPr>
                  <a:spLocks noChangeShapeType="1"/>
                </p:cNvSpPr>
                <p:nvPr/>
              </p:nvSpPr>
              <p:spPr bwMode="auto">
                <a:xfrm>
                  <a:off x="1957" y="4810"/>
                  <a:ext cx="9750" cy="1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 type="triangle" w="med" len="med"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pPr marL="0" marR="0" lvl="0" indent="0" algn="l" defTabSz="914400" rtl="0" eaLnBrk="0" fontAlgn="base" latinLnBrk="0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 smtClean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Tahoma" panose="020B0604030504040204" pitchFamily="34" charset="0"/>
                    <a:ea typeface="+mn-ea"/>
                    <a:cs typeface="+mn-cs"/>
                  </a:endParaRPr>
                </a:p>
              </p:txBody>
            </p:sp>
            <p:sp>
              <p:nvSpPr>
                <p:cNvPr id="16486" name="Text Box 279"/>
                <p:cNvSpPr txBox="1">
                  <a:spLocks noChangeArrowheads="1"/>
                </p:cNvSpPr>
                <p:nvPr/>
              </p:nvSpPr>
              <p:spPr bwMode="auto">
                <a:xfrm>
                  <a:off x="2087" y="2651"/>
                  <a:ext cx="520" cy="360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 xmlns="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lIns="0" tIns="0" rIns="0" bIns="0"/>
                <a:lstStyle>
                  <a:lvl1pPr>
                    <a:defRPr>
                      <a:solidFill>
                        <a:schemeClr val="tx1"/>
                      </a:solidFill>
                      <a:latin typeface="Tahoma" panose="020B0604030504040204" pitchFamily="34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Tahoma" panose="020B0604030504040204" pitchFamily="34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Tahoma" panose="020B0604030504040204" pitchFamily="34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Tahoma" panose="020B0604030504040204" pitchFamily="34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Tahoma" panose="020B060403050404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Tahoma" panose="020B060403050404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Tahoma" panose="020B060403050404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Tahoma" panose="020B060403050404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Tahoma" panose="020B0604030504040204" pitchFamily="34" charset="0"/>
                    </a:defRPr>
                  </a:lvl9pPr>
                </a:lstStyle>
                <a:p>
                  <a:pPr marL="0" marR="0" lvl="0" indent="0" algn="l" defTabSz="914400" rtl="0" eaLnBrk="0" fontAlgn="base" latinLnBrk="0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US" altLang="en-US" sz="1200" b="0" i="0" u="none" strike="noStrike" kern="1200" cap="none" spc="0" normalizeH="0" baseline="0" noProof="0" smtClean="0">
                      <a:ln>
                        <a:noFill/>
                      </a:ln>
                      <a:solidFill>
                        <a:srgbClr val="000000"/>
                      </a:solidFill>
                      <a:effectLst/>
                      <a:uLnTx/>
                      <a:uFillTx/>
                      <a:latin typeface="Tahoma" panose="020B0604030504040204" pitchFamily="34" charset="0"/>
                      <a:ea typeface="+mn-ea"/>
                      <a:cs typeface="+mn-cs"/>
                    </a:rPr>
                    <a:t>u</a:t>
                  </a:r>
                  <a:endParaRPr kumimoji="0" lang="en-US" altLang="en-US" sz="1800" b="0" i="0" u="none" strike="noStrike" kern="1200" cap="none" spc="0" normalizeH="0" baseline="0" noProof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Tahoma" panose="020B0604030504040204" pitchFamily="34" charset="0"/>
                    <a:ea typeface="+mn-ea"/>
                    <a:cs typeface="+mn-cs"/>
                  </a:endParaRPr>
                </a:p>
              </p:txBody>
            </p:sp>
            <p:sp>
              <p:nvSpPr>
                <p:cNvPr id="16487" name="Line 280"/>
                <p:cNvSpPr>
                  <a:spLocks noChangeShapeType="1"/>
                </p:cNvSpPr>
                <p:nvPr/>
              </p:nvSpPr>
              <p:spPr bwMode="auto">
                <a:xfrm>
                  <a:off x="10275" y="4736"/>
                  <a:ext cx="1" cy="12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pPr marL="0" marR="0" lvl="0" indent="0" algn="l" defTabSz="914400" rtl="0" eaLnBrk="0" fontAlgn="base" latinLnBrk="0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 smtClean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Tahoma" panose="020B0604030504040204" pitchFamily="34" charset="0"/>
                    <a:ea typeface="+mn-ea"/>
                    <a:cs typeface="+mn-cs"/>
                  </a:endParaRPr>
                </a:p>
              </p:txBody>
            </p:sp>
            <p:sp>
              <p:nvSpPr>
                <p:cNvPr id="16488" name="Line 281"/>
                <p:cNvSpPr>
                  <a:spLocks noChangeShapeType="1"/>
                </p:cNvSpPr>
                <p:nvPr/>
              </p:nvSpPr>
              <p:spPr bwMode="auto">
                <a:xfrm>
                  <a:off x="10780" y="4736"/>
                  <a:ext cx="2" cy="12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pPr marL="0" marR="0" lvl="0" indent="0" algn="l" defTabSz="914400" rtl="0" eaLnBrk="0" fontAlgn="base" latinLnBrk="0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 smtClean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Tahoma" panose="020B0604030504040204" pitchFamily="34" charset="0"/>
                    <a:ea typeface="+mn-ea"/>
                    <a:cs typeface="+mn-cs"/>
                  </a:endParaRPr>
                </a:p>
              </p:txBody>
            </p:sp>
            <p:sp>
              <p:nvSpPr>
                <p:cNvPr id="16489" name="Line 282"/>
                <p:cNvSpPr>
                  <a:spLocks noChangeShapeType="1"/>
                </p:cNvSpPr>
                <p:nvPr/>
              </p:nvSpPr>
              <p:spPr bwMode="auto">
                <a:xfrm>
                  <a:off x="11300" y="4736"/>
                  <a:ext cx="2" cy="12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pPr marL="0" marR="0" lvl="0" indent="0" algn="l" defTabSz="914400" rtl="0" eaLnBrk="0" fontAlgn="base" latinLnBrk="0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 smtClean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Tahoma" panose="020B0604030504040204" pitchFamily="34" charset="0"/>
                    <a:ea typeface="+mn-ea"/>
                    <a:cs typeface="+mn-cs"/>
                  </a:endParaRPr>
                </a:p>
              </p:txBody>
            </p:sp>
            <p:sp>
              <p:nvSpPr>
                <p:cNvPr id="16490" name="Text Box 283"/>
                <p:cNvSpPr txBox="1">
                  <a:spLocks noChangeArrowheads="1"/>
                </p:cNvSpPr>
                <p:nvPr/>
              </p:nvSpPr>
              <p:spPr bwMode="auto">
                <a:xfrm>
                  <a:off x="11447" y="4631"/>
                  <a:ext cx="520" cy="360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 xmlns="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lIns="0" tIns="0" rIns="0" bIns="0"/>
                <a:lstStyle>
                  <a:lvl1pPr>
                    <a:defRPr>
                      <a:solidFill>
                        <a:schemeClr val="tx1"/>
                      </a:solidFill>
                      <a:latin typeface="Tahoma" panose="020B0604030504040204" pitchFamily="34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Tahoma" panose="020B0604030504040204" pitchFamily="34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Tahoma" panose="020B0604030504040204" pitchFamily="34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Tahoma" panose="020B0604030504040204" pitchFamily="34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Tahoma" panose="020B060403050404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Tahoma" panose="020B060403050404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Tahoma" panose="020B060403050404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Tahoma" panose="020B060403050404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Tahoma" panose="020B0604030504040204" pitchFamily="34" charset="0"/>
                    </a:defRPr>
                  </a:lvl9pPr>
                </a:lstStyle>
                <a:p>
                  <a:pPr marL="0" marR="0" lvl="0" indent="0" algn="r" defTabSz="914400" rtl="0" eaLnBrk="0" fontAlgn="base" latinLnBrk="0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US" altLang="en-US" sz="1200" b="0" i="0" u="none" strike="noStrike" kern="1200" cap="none" spc="0" normalizeH="0" baseline="0" noProof="0" smtClean="0">
                      <a:ln>
                        <a:noFill/>
                      </a:ln>
                      <a:solidFill>
                        <a:srgbClr val="000000"/>
                      </a:solidFill>
                      <a:effectLst/>
                      <a:uLnTx/>
                      <a:uFillTx/>
                      <a:latin typeface="Tahoma" panose="020B0604030504040204" pitchFamily="34" charset="0"/>
                      <a:ea typeface="+mn-ea"/>
                      <a:cs typeface="+mn-cs"/>
                      <a:sym typeface="Symbol" panose="05050102010706020507" pitchFamily="18" charset="2"/>
                    </a:rPr>
                    <a:t></a:t>
                  </a:r>
                  <a:r>
                    <a:rPr kumimoji="0" lang="en-US" altLang="en-US" sz="1200" b="0" i="0" u="none" strike="noStrike" kern="1200" cap="none" spc="0" normalizeH="0" baseline="0" noProof="0" smtClean="0">
                      <a:ln>
                        <a:noFill/>
                      </a:ln>
                      <a:solidFill>
                        <a:srgbClr val="000000"/>
                      </a:solidFill>
                      <a:effectLst/>
                      <a:uLnTx/>
                      <a:uFillTx/>
                      <a:latin typeface="Tahoma" panose="020B0604030504040204" pitchFamily="34" charset="0"/>
                      <a:ea typeface="+mn-ea"/>
                      <a:cs typeface="+mn-cs"/>
                    </a:rPr>
                    <a:t>t</a:t>
                  </a:r>
                  <a:endParaRPr kumimoji="0" lang="en-US" altLang="en-US" sz="1800" b="0" i="0" u="none" strike="noStrike" kern="1200" cap="none" spc="0" normalizeH="0" baseline="0" noProof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Tahoma" panose="020B0604030504040204" pitchFamily="34" charset="0"/>
                    <a:ea typeface="+mn-ea"/>
                    <a:cs typeface="+mn-cs"/>
                  </a:endParaRPr>
                </a:p>
              </p:txBody>
            </p:sp>
          </p:grpSp>
          <p:sp>
            <p:nvSpPr>
              <p:cNvPr id="16468" name="Freeform 284"/>
              <p:cNvSpPr>
                <a:spLocks/>
              </p:cNvSpPr>
              <p:nvPr/>
            </p:nvSpPr>
            <p:spPr bwMode="auto">
              <a:xfrm>
                <a:off x="8197" y="3011"/>
                <a:ext cx="3120" cy="1800"/>
              </a:xfrm>
              <a:custGeom>
                <a:avLst/>
                <a:gdLst>
                  <a:gd name="T0" fmla="*/ 0 w 438"/>
                  <a:gd name="T1" fmla="*/ 130156690 h 364"/>
                  <a:gd name="T2" fmla="*/ 424316121 w 438"/>
                  <a:gd name="T3" fmla="*/ 72967485 h 364"/>
                  <a:gd name="T4" fmla="*/ 993923335 w 438"/>
                  <a:gd name="T5" fmla="*/ 18220983 h 364"/>
                  <a:gd name="T6" fmla="*/ 1365201294 w 438"/>
                  <a:gd name="T7" fmla="*/ 1082388 h 364"/>
                  <a:gd name="T8" fmla="*/ 1763530871 w 438"/>
                  <a:gd name="T9" fmla="*/ 12502474 h 364"/>
                  <a:gd name="T10" fmla="*/ 2041678195 w 438"/>
                  <a:gd name="T11" fmla="*/ 31817709 h 364"/>
                  <a:gd name="T12" fmla="*/ 2147483647 w 438"/>
                  <a:gd name="T13" fmla="*/ 68330727 h 364"/>
                  <a:gd name="T14" fmla="*/ 2147483647 w 438"/>
                  <a:gd name="T15" fmla="*/ 101159689 h 364"/>
                  <a:gd name="T16" fmla="*/ 2147483647 w 438"/>
                  <a:gd name="T17" fmla="*/ 105136936 h 364"/>
                  <a:gd name="T18" fmla="*/ 2147483647 w 438"/>
                  <a:gd name="T19" fmla="*/ 129789649 h 364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w 438"/>
                  <a:gd name="T31" fmla="*/ 0 h 364"/>
                  <a:gd name="T32" fmla="*/ 438 w 438"/>
                  <a:gd name="T33" fmla="*/ 364 h 364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T30" t="T31" r="T32" b="T33"/>
                <a:pathLst>
                  <a:path w="438" h="364">
                    <a:moveTo>
                      <a:pt x="0" y="364"/>
                    </a:moveTo>
                    <a:cubicBezTo>
                      <a:pt x="11" y="337"/>
                      <a:pt x="39" y="256"/>
                      <a:pt x="64" y="204"/>
                    </a:cubicBezTo>
                    <a:cubicBezTo>
                      <a:pt x="89" y="152"/>
                      <a:pt x="126" y="84"/>
                      <a:pt x="150" y="51"/>
                    </a:cubicBezTo>
                    <a:cubicBezTo>
                      <a:pt x="174" y="18"/>
                      <a:pt x="187" y="6"/>
                      <a:pt x="206" y="3"/>
                    </a:cubicBezTo>
                    <a:cubicBezTo>
                      <a:pt x="225" y="0"/>
                      <a:pt x="249" y="21"/>
                      <a:pt x="266" y="35"/>
                    </a:cubicBezTo>
                    <a:cubicBezTo>
                      <a:pt x="283" y="49"/>
                      <a:pt x="291" y="63"/>
                      <a:pt x="308" y="89"/>
                    </a:cubicBezTo>
                    <a:cubicBezTo>
                      <a:pt x="325" y="115"/>
                      <a:pt x="349" y="159"/>
                      <a:pt x="366" y="191"/>
                    </a:cubicBezTo>
                    <a:cubicBezTo>
                      <a:pt x="383" y="223"/>
                      <a:pt x="402" y="266"/>
                      <a:pt x="410" y="283"/>
                    </a:cubicBezTo>
                    <a:cubicBezTo>
                      <a:pt x="418" y="300"/>
                      <a:pt x="409" y="281"/>
                      <a:pt x="414" y="294"/>
                    </a:cubicBezTo>
                    <a:cubicBezTo>
                      <a:pt x="419" y="307"/>
                      <a:pt x="433" y="349"/>
                      <a:pt x="438" y="363"/>
                    </a:cubicBezTo>
                  </a:path>
                </a:pathLst>
              </a:custGeom>
              <a:noFill/>
              <a:ln w="349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NZ" altLang="en-US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ahoma" panose="020B0604030504040204" pitchFamily="34" charset="0"/>
                  <a:ea typeface="+mn-ea"/>
                  <a:cs typeface="+mn-cs"/>
                </a:endParaRPr>
              </a:p>
            </p:txBody>
          </p:sp>
        </p:grpSp>
        <p:graphicFrame>
          <p:nvGraphicFramePr>
            <p:cNvPr id="16388" name="Object 285"/>
            <p:cNvGraphicFramePr>
              <a:graphicFrameLocks noChangeAspect="1"/>
            </p:cNvGraphicFramePr>
            <p:nvPr/>
          </p:nvGraphicFramePr>
          <p:xfrm>
            <a:off x="1066" y="1842"/>
            <a:ext cx="102" cy="246"/>
          </p:xfrm>
          <a:graphic>
            <a:graphicData uri="http://schemas.openxmlformats.org/presentationml/2006/ole">
              <p:oleObj spid="_x0000_s46097" name="Equation" r:id="rId3" imgW="164957" imgH="393359" progId="Equation.3">
                <p:embed/>
              </p:oleObj>
            </a:graphicData>
          </a:graphic>
        </p:graphicFrame>
        <p:graphicFrame>
          <p:nvGraphicFramePr>
            <p:cNvPr id="16389" name="Object 286"/>
            <p:cNvGraphicFramePr>
              <a:graphicFrameLocks noChangeAspect="1"/>
            </p:cNvGraphicFramePr>
            <p:nvPr/>
          </p:nvGraphicFramePr>
          <p:xfrm>
            <a:off x="1258" y="1865"/>
            <a:ext cx="102" cy="246"/>
          </p:xfrm>
          <a:graphic>
            <a:graphicData uri="http://schemas.openxmlformats.org/presentationml/2006/ole">
              <p:oleObj spid="_x0000_s46098" name="Equation" r:id="rId4" imgW="164957" imgH="393359" progId="Equation.3">
                <p:embed/>
              </p:oleObj>
            </a:graphicData>
          </a:graphic>
        </p:graphicFrame>
        <p:graphicFrame>
          <p:nvGraphicFramePr>
            <p:cNvPr id="16390" name="Object 287"/>
            <p:cNvGraphicFramePr>
              <a:graphicFrameLocks noChangeAspect="1"/>
            </p:cNvGraphicFramePr>
            <p:nvPr/>
          </p:nvGraphicFramePr>
          <p:xfrm>
            <a:off x="1485" y="1865"/>
            <a:ext cx="102" cy="246"/>
          </p:xfrm>
          <a:graphic>
            <a:graphicData uri="http://schemas.openxmlformats.org/presentationml/2006/ole">
              <p:oleObj spid="_x0000_s46099" name="Equation" r:id="rId5" imgW="164957" imgH="393359" progId="Equation.3">
                <p:embed/>
              </p:oleObj>
            </a:graphicData>
          </a:graphic>
        </p:graphicFrame>
        <p:graphicFrame>
          <p:nvGraphicFramePr>
            <p:cNvPr id="16391" name="Object 288"/>
            <p:cNvGraphicFramePr>
              <a:graphicFrameLocks noChangeAspect="1"/>
            </p:cNvGraphicFramePr>
            <p:nvPr/>
          </p:nvGraphicFramePr>
          <p:xfrm>
            <a:off x="930" y="1852"/>
            <a:ext cx="79" cy="111"/>
          </p:xfrm>
          <a:graphic>
            <a:graphicData uri="http://schemas.openxmlformats.org/presentationml/2006/ole">
              <p:oleObj spid="_x0000_s46100" name="Equation" r:id="rId6" imgW="126725" imgH="177415" progId="Equation.3">
                <p:embed/>
              </p:oleObj>
            </a:graphicData>
          </a:graphic>
        </p:graphicFrame>
        <p:graphicFrame>
          <p:nvGraphicFramePr>
            <p:cNvPr id="16392" name="Object 289"/>
            <p:cNvGraphicFramePr>
              <a:graphicFrameLocks noChangeAspect="1"/>
            </p:cNvGraphicFramePr>
            <p:nvPr/>
          </p:nvGraphicFramePr>
          <p:xfrm>
            <a:off x="1680" y="1865"/>
            <a:ext cx="157" cy="246"/>
          </p:xfrm>
          <a:graphic>
            <a:graphicData uri="http://schemas.openxmlformats.org/presentationml/2006/ole">
              <p:oleObj spid="_x0000_s46101" name="Equation" r:id="rId7" imgW="253890" imgH="393529" progId="Equation.3">
                <p:embed/>
              </p:oleObj>
            </a:graphicData>
          </a:graphic>
        </p:graphicFrame>
        <p:graphicFrame>
          <p:nvGraphicFramePr>
            <p:cNvPr id="16393" name="Object 290"/>
            <p:cNvGraphicFramePr>
              <a:graphicFrameLocks noChangeAspect="1"/>
            </p:cNvGraphicFramePr>
            <p:nvPr/>
          </p:nvGraphicFramePr>
          <p:xfrm>
            <a:off x="1892" y="1865"/>
            <a:ext cx="149" cy="246"/>
          </p:xfrm>
          <a:graphic>
            <a:graphicData uri="http://schemas.openxmlformats.org/presentationml/2006/ole">
              <p:oleObj spid="_x0000_s46102" name="Equation" r:id="rId8" imgW="241195" imgH="393529" progId="Equation.3">
                <p:embed/>
              </p:oleObj>
            </a:graphicData>
          </a:graphic>
        </p:graphicFrame>
        <p:graphicFrame>
          <p:nvGraphicFramePr>
            <p:cNvPr id="16394" name="Object 291"/>
            <p:cNvGraphicFramePr>
              <a:graphicFrameLocks noChangeAspect="1"/>
            </p:cNvGraphicFramePr>
            <p:nvPr/>
          </p:nvGraphicFramePr>
          <p:xfrm>
            <a:off x="2086" y="1888"/>
            <a:ext cx="86" cy="87"/>
          </p:xfrm>
          <a:graphic>
            <a:graphicData uri="http://schemas.openxmlformats.org/presentationml/2006/ole">
              <p:oleObj spid="_x0000_s46103" name="Equation" r:id="rId9" imgW="139700" imgH="139700" progId="Equation.3">
                <p:embed/>
              </p:oleObj>
            </a:graphicData>
          </a:graphic>
        </p:graphicFrame>
        <p:graphicFrame>
          <p:nvGraphicFramePr>
            <p:cNvPr id="16395" name="Object 292"/>
            <p:cNvGraphicFramePr>
              <a:graphicFrameLocks noChangeAspect="1"/>
            </p:cNvGraphicFramePr>
            <p:nvPr/>
          </p:nvGraphicFramePr>
          <p:xfrm>
            <a:off x="2293" y="1865"/>
            <a:ext cx="156" cy="246"/>
          </p:xfrm>
          <a:graphic>
            <a:graphicData uri="http://schemas.openxmlformats.org/presentationml/2006/ole">
              <p:oleObj spid="_x0000_s46104" name="Equation" r:id="rId10" imgW="253890" imgH="393529" progId="Equation.3">
                <p:embed/>
              </p:oleObj>
            </a:graphicData>
          </a:graphic>
        </p:graphicFrame>
        <p:graphicFrame>
          <p:nvGraphicFramePr>
            <p:cNvPr id="16396" name="Object 293"/>
            <p:cNvGraphicFramePr>
              <a:graphicFrameLocks noChangeAspect="1"/>
            </p:cNvGraphicFramePr>
            <p:nvPr/>
          </p:nvGraphicFramePr>
          <p:xfrm>
            <a:off x="2496" y="1865"/>
            <a:ext cx="157" cy="246"/>
          </p:xfrm>
          <a:graphic>
            <a:graphicData uri="http://schemas.openxmlformats.org/presentationml/2006/ole">
              <p:oleObj spid="_x0000_s46105" name="Equation" r:id="rId11" imgW="253890" imgH="393529" progId="Equation.3">
                <p:embed/>
              </p:oleObj>
            </a:graphicData>
          </a:graphic>
        </p:graphicFrame>
        <p:graphicFrame>
          <p:nvGraphicFramePr>
            <p:cNvPr id="16397" name="Object 294"/>
            <p:cNvGraphicFramePr>
              <a:graphicFrameLocks noChangeAspect="1"/>
            </p:cNvGraphicFramePr>
            <p:nvPr/>
          </p:nvGraphicFramePr>
          <p:xfrm>
            <a:off x="2708" y="1865"/>
            <a:ext cx="149" cy="246"/>
          </p:xfrm>
          <a:graphic>
            <a:graphicData uri="http://schemas.openxmlformats.org/presentationml/2006/ole">
              <p:oleObj spid="_x0000_s46106" name="Equation" r:id="rId12" imgW="241195" imgH="393529" progId="Equation.3">
                <p:embed/>
              </p:oleObj>
            </a:graphicData>
          </a:graphic>
        </p:graphicFrame>
        <p:graphicFrame>
          <p:nvGraphicFramePr>
            <p:cNvPr id="16398" name="Object 295"/>
            <p:cNvGraphicFramePr>
              <a:graphicFrameLocks noChangeAspect="1"/>
            </p:cNvGraphicFramePr>
            <p:nvPr/>
          </p:nvGraphicFramePr>
          <p:xfrm>
            <a:off x="2912" y="1865"/>
            <a:ext cx="149" cy="246"/>
          </p:xfrm>
          <a:graphic>
            <a:graphicData uri="http://schemas.openxmlformats.org/presentationml/2006/ole">
              <p:oleObj spid="_x0000_s46107" name="Equation" r:id="rId13" imgW="241195" imgH="393529" progId="Equation.3">
                <p:embed/>
              </p:oleObj>
            </a:graphicData>
          </a:graphic>
        </p:graphicFrame>
        <p:graphicFrame>
          <p:nvGraphicFramePr>
            <p:cNvPr id="16399" name="Object 296"/>
            <p:cNvGraphicFramePr>
              <a:graphicFrameLocks noChangeAspect="1"/>
            </p:cNvGraphicFramePr>
            <p:nvPr/>
          </p:nvGraphicFramePr>
          <p:xfrm>
            <a:off x="3107" y="1865"/>
            <a:ext cx="181" cy="246"/>
          </p:xfrm>
          <a:graphic>
            <a:graphicData uri="http://schemas.openxmlformats.org/presentationml/2006/ole">
              <p:oleObj spid="_x0000_s46108" name="Equation" r:id="rId14" imgW="291973" imgH="393529" progId="Equation.3">
                <p:embed/>
              </p:oleObj>
            </a:graphicData>
          </a:graphic>
        </p:graphicFrame>
        <p:graphicFrame>
          <p:nvGraphicFramePr>
            <p:cNvPr id="16400" name="Object 297"/>
            <p:cNvGraphicFramePr>
              <a:graphicFrameLocks noChangeAspect="1"/>
            </p:cNvGraphicFramePr>
            <p:nvPr/>
          </p:nvGraphicFramePr>
          <p:xfrm>
            <a:off x="3351" y="1865"/>
            <a:ext cx="141" cy="111"/>
          </p:xfrm>
          <a:graphic>
            <a:graphicData uri="http://schemas.openxmlformats.org/presentationml/2006/ole">
              <p:oleObj spid="_x0000_s46109" name="Equation" r:id="rId15" imgW="228402" imgH="177646" progId="Equation.3">
                <p:embed/>
              </p:oleObj>
            </a:graphicData>
          </a:graphic>
        </p:graphicFrame>
      </p:grpSp>
      <p:grpSp>
        <p:nvGrpSpPr>
          <p:cNvPr id="16406" name="Group 299"/>
          <p:cNvGrpSpPr>
            <a:grpSpLocks noChangeAspect="1"/>
          </p:cNvGrpSpPr>
          <p:nvPr/>
        </p:nvGrpSpPr>
        <p:grpSpPr bwMode="auto">
          <a:xfrm>
            <a:off x="1066800" y="1878013"/>
            <a:ext cx="2555875" cy="1770062"/>
            <a:chOff x="2712" y="229"/>
            <a:chExt cx="2417" cy="1672"/>
          </a:xfrm>
        </p:grpSpPr>
        <p:sp>
          <p:nvSpPr>
            <p:cNvPr id="16416" name="AutoShape 300"/>
            <p:cNvSpPr>
              <a:spLocks noChangeAspect="1" noChangeArrowheads="1"/>
            </p:cNvSpPr>
            <p:nvPr/>
          </p:nvSpPr>
          <p:spPr bwMode="auto">
            <a:xfrm>
              <a:off x="2712" y="229"/>
              <a:ext cx="2417" cy="16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NZ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 panose="020B0604030504040204" pitchFamily="34" charset="0"/>
                <a:ea typeface="+mn-ea"/>
                <a:cs typeface="+mn-cs"/>
              </a:endParaRPr>
            </a:p>
          </p:txBody>
        </p:sp>
        <p:grpSp>
          <p:nvGrpSpPr>
            <p:cNvPr id="16417" name="Group 301"/>
            <p:cNvGrpSpPr>
              <a:grpSpLocks/>
            </p:cNvGrpSpPr>
            <p:nvPr/>
          </p:nvGrpSpPr>
          <p:grpSpPr bwMode="auto">
            <a:xfrm>
              <a:off x="2712" y="229"/>
              <a:ext cx="2316" cy="1533"/>
              <a:chOff x="2712" y="229"/>
              <a:chExt cx="3207" cy="2373"/>
            </a:xfrm>
          </p:grpSpPr>
          <p:sp>
            <p:nvSpPr>
              <p:cNvPr id="16418" name="Line 302"/>
              <p:cNvSpPr>
                <a:spLocks noChangeShapeType="1"/>
              </p:cNvSpPr>
              <p:nvPr/>
            </p:nvSpPr>
            <p:spPr bwMode="auto">
              <a:xfrm flipH="1">
                <a:off x="3702" y="1909"/>
                <a:ext cx="207" cy="0"/>
              </a:xfrm>
              <a:prstGeom prst="line">
                <a:avLst/>
              </a:prstGeom>
              <a:noFill/>
              <a:ln w="1397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</a:extLst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ahoma" panose="020B060403050404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16419" name="Line 303"/>
              <p:cNvSpPr>
                <a:spLocks noChangeShapeType="1"/>
              </p:cNvSpPr>
              <p:nvPr/>
            </p:nvSpPr>
            <p:spPr bwMode="auto">
              <a:xfrm>
                <a:off x="4535" y="1909"/>
                <a:ext cx="207" cy="0"/>
              </a:xfrm>
              <a:prstGeom prst="line">
                <a:avLst/>
              </a:prstGeom>
              <a:noFill/>
              <a:ln w="1397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</a:extLst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ahoma" panose="020B060403050404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16420" name="Line 304"/>
              <p:cNvSpPr>
                <a:spLocks noChangeShapeType="1"/>
              </p:cNvSpPr>
              <p:nvPr/>
            </p:nvSpPr>
            <p:spPr bwMode="auto">
              <a:xfrm>
                <a:off x="4535" y="1836"/>
                <a:ext cx="0" cy="145"/>
              </a:xfrm>
              <a:prstGeom prst="line">
                <a:avLst/>
              </a:prstGeom>
              <a:noFill/>
              <a:ln w="13970">
                <a:solidFill>
                  <a:srgbClr val="0000FF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</a:extLst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ahoma" panose="020B060403050404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16421" name="Line 305"/>
              <p:cNvSpPr>
                <a:spLocks noChangeShapeType="1"/>
              </p:cNvSpPr>
              <p:nvPr/>
            </p:nvSpPr>
            <p:spPr bwMode="auto">
              <a:xfrm>
                <a:off x="3909" y="1836"/>
                <a:ext cx="2" cy="145"/>
              </a:xfrm>
              <a:prstGeom prst="line">
                <a:avLst/>
              </a:prstGeom>
              <a:noFill/>
              <a:ln w="13970">
                <a:solidFill>
                  <a:srgbClr val="0000FF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</a:extLst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ahoma" panose="020B060403050404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16422" name="Line 306"/>
              <p:cNvSpPr>
                <a:spLocks noChangeShapeType="1"/>
              </p:cNvSpPr>
              <p:nvPr/>
            </p:nvSpPr>
            <p:spPr bwMode="auto">
              <a:xfrm>
                <a:off x="3909" y="1981"/>
                <a:ext cx="626" cy="2"/>
              </a:xfrm>
              <a:prstGeom prst="line">
                <a:avLst/>
              </a:prstGeom>
              <a:noFill/>
              <a:ln w="13970">
                <a:solidFill>
                  <a:srgbClr val="0000FF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</a:extLst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ahoma" panose="020B060403050404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16423" name="Line 307"/>
              <p:cNvSpPr>
                <a:spLocks noChangeShapeType="1"/>
              </p:cNvSpPr>
              <p:nvPr/>
            </p:nvSpPr>
            <p:spPr bwMode="auto">
              <a:xfrm>
                <a:off x="3909" y="1836"/>
                <a:ext cx="626" cy="2"/>
              </a:xfrm>
              <a:prstGeom prst="line">
                <a:avLst/>
              </a:prstGeom>
              <a:noFill/>
              <a:ln w="13970">
                <a:solidFill>
                  <a:srgbClr val="0000FF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</a:extLst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ahoma" panose="020B060403050404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16424" name="Rectangle 308"/>
              <p:cNvSpPr>
                <a:spLocks noChangeArrowheads="1"/>
              </p:cNvSpPr>
              <p:nvPr/>
            </p:nvSpPr>
            <p:spPr bwMode="auto">
              <a:xfrm>
                <a:off x="3563" y="1056"/>
                <a:ext cx="292" cy="29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en-US" sz="1200" b="0" i="0" u="none" strike="noStrike" kern="1200" cap="none" spc="0" normalizeH="0" baseline="0" noProof="0" smtClean="0">
                    <a:ln>
                      <a:noFill/>
                    </a:ln>
                    <a:solidFill>
                      <a:srgbClr val="000080"/>
                    </a:solidFill>
                    <a:effectLst/>
                    <a:uLnTx/>
                    <a:uFillTx/>
                    <a:latin typeface=".VnTime" panose="020B7200000000000000" pitchFamily="34" charset="0"/>
                    <a:ea typeface="+mn-ea"/>
                    <a:cs typeface="+mn-cs"/>
                  </a:rPr>
                  <a:t>v</a:t>
                </a:r>
                <a:r>
                  <a:rPr kumimoji="0" lang="en-US" altLang="en-US" sz="1200" b="0" i="0" u="none" strike="noStrike" kern="1200" cap="none" spc="0" normalizeH="0" baseline="-25000" noProof="0" smtClean="0">
                    <a:ln>
                      <a:noFill/>
                    </a:ln>
                    <a:solidFill>
                      <a:srgbClr val="000080"/>
                    </a:solidFill>
                    <a:effectLst/>
                    <a:uLnTx/>
                    <a:uFillTx/>
                    <a:latin typeface=".VnTime" panose="020B7200000000000000" pitchFamily="34" charset="0"/>
                    <a:ea typeface="+mn-ea"/>
                    <a:cs typeface="+mn-cs"/>
                  </a:rPr>
                  <a:t>2</a:t>
                </a:r>
                <a:endParaRPr kumimoji="0" lang="en-US" altLang="en-US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ahoma" panose="020B060403050404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16425" name="Rectangle 309"/>
              <p:cNvSpPr>
                <a:spLocks noChangeArrowheads="1"/>
              </p:cNvSpPr>
              <p:nvPr/>
            </p:nvSpPr>
            <p:spPr bwMode="auto">
              <a:xfrm>
                <a:off x="4043" y="1472"/>
                <a:ext cx="187" cy="29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en-US" sz="1200" b="0" i="0" u="none" strike="noStrike" kern="1200" cap="none" spc="0" normalizeH="0" baseline="0" noProof="0" smtClean="0">
                    <a:ln>
                      <a:noFill/>
                    </a:ln>
                    <a:solidFill>
                      <a:srgbClr val="000080"/>
                    </a:solidFill>
                    <a:effectLst/>
                    <a:uLnTx/>
                    <a:uFillTx/>
                    <a:latin typeface=".VnTime" panose="020B7200000000000000" pitchFamily="34" charset="0"/>
                    <a:ea typeface="+mn-ea"/>
                    <a:cs typeface="+mn-cs"/>
                  </a:rPr>
                  <a:t>R</a:t>
                </a:r>
                <a:endParaRPr kumimoji="0" lang="en-US" altLang="en-US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ahoma" panose="020B060403050404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16426" name="Line 310"/>
              <p:cNvSpPr>
                <a:spLocks noChangeShapeType="1"/>
              </p:cNvSpPr>
              <p:nvPr/>
            </p:nvSpPr>
            <p:spPr bwMode="auto">
              <a:xfrm flipH="1">
                <a:off x="4535" y="1909"/>
                <a:ext cx="207" cy="0"/>
              </a:xfrm>
              <a:prstGeom prst="line">
                <a:avLst/>
              </a:prstGeom>
              <a:noFill/>
              <a:ln w="1397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</a:extLst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ahoma" panose="020B060403050404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16427" name="Line 311"/>
              <p:cNvSpPr>
                <a:spLocks noChangeShapeType="1"/>
              </p:cNvSpPr>
              <p:nvPr/>
            </p:nvSpPr>
            <p:spPr bwMode="auto">
              <a:xfrm>
                <a:off x="4577" y="1909"/>
                <a:ext cx="997" cy="0"/>
              </a:xfrm>
              <a:prstGeom prst="line">
                <a:avLst/>
              </a:prstGeom>
              <a:noFill/>
              <a:ln w="1397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</a:extLst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ahoma" panose="020B060403050404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16428" name="Line 312"/>
              <p:cNvSpPr>
                <a:spLocks noChangeShapeType="1"/>
              </p:cNvSpPr>
              <p:nvPr/>
            </p:nvSpPr>
            <p:spPr bwMode="auto">
              <a:xfrm flipH="1">
                <a:off x="4118" y="697"/>
                <a:ext cx="208" cy="0"/>
              </a:xfrm>
              <a:prstGeom prst="line">
                <a:avLst/>
              </a:prstGeom>
              <a:noFill/>
              <a:ln w="1397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</a:extLst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ahoma" panose="020B060403050404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16429" name="Line 313"/>
              <p:cNvSpPr>
                <a:spLocks noChangeShapeType="1"/>
              </p:cNvSpPr>
              <p:nvPr/>
            </p:nvSpPr>
            <p:spPr bwMode="auto">
              <a:xfrm>
                <a:off x="4951" y="697"/>
                <a:ext cx="207" cy="0"/>
              </a:xfrm>
              <a:prstGeom prst="line">
                <a:avLst/>
              </a:prstGeom>
              <a:noFill/>
              <a:ln w="1397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</a:extLst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ahoma" panose="020B060403050404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16430" name="Line 314"/>
              <p:cNvSpPr>
                <a:spLocks noChangeShapeType="1"/>
              </p:cNvSpPr>
              <p:nvPr/>
            </p:nvSpPr>
            <p:spPr bwMode="auto">
              <a:xfrm>
                <a:off x="4326" y="697"/>
                <a:ext cx="625" cy="0"/>
              </a:xfrm>
              <a:prstGeom prst="line">
                <a:avLst/>
              </a:prstGeom>
              <a:noFill/>
              <a:ln w="13970">
                <a:solidFill>
                  <a:srgbClr val="0000FF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</a:extLst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ahoma" panose="020B060403050404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16431" name="Rectangle 315"/>
              <p:cNvSpPr>
                <a:spLocks noChangeArrowheads="1"/>
              </p:cNvSpPr>
              <p:nvPr/>
            </p:nvSpPr>
            <p:spPr bwMode="auto">
              <a:xfrm>
                <a:off x="4722" y="479"/>
                <a:ext cx="20" cy="435"/>
              </a:xfrm>
              <a:prstGeom prst="rect">
                <a:avLst/>
              </a:prstGeom>
              <a:solidFill>
                <a:srgbClr val="0000FF"/>
              </a:solidFill>
              <a:ln w="13970">
                <a:solidFill>
                  <a:srgbClr val="0000FF"/>
                </a:solidFill>
                <a:miter lim="800000"/>
                <a:headEnd/>
                <a:tailEnd/>
              </a:ln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NZ" altLang="en-US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ahoma" panose="020B060403050404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16432" name="Freeform 316"/>
              <p:cNvSpPr>
                <a:spLocks/>
              </p:cNvSpPr>
              <p:nvPr/>
            </p:nvSpPr>
            <p:spPr bwMode="auto">
              <a:xfrm>
                <a:off x="4513" y="479"/>
                <a:ext cx="188" cy="435"/>
              </a:xfrm>
              <a:custGeom>
                <a:avLst/>
                <a:gdLst>
                  <a:gd name="T0" fmla="*/ 0 w 197"/>
                  <a:gd name="T1" fmla="*/ 0 h 396"/>
                  <a:gd name="T2" fmla="*/ 136 w 197"/>
                  <a:gd name="T3" fmla="*/ 420 h 396"/>
                  <a:gd name="T4" fmla="*/ 0 w 197"/>
                  <a:gd name="T5" fmla="*/ 840 h 396"/>
                  <a:gd name="T6" fmla="*/ 0 w 197"/>
                  <a:gd name="T7" fmla="*/ 0 h 396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197"/>
                  <a:gd name="T13" fmla="*/ 0 h 396"/>
                  <a:gd name="T14" fmla="*/ 197 w 197"/>
                  <a:gd name="T15" fmla="*/ 396 h 39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197" h="396">
                    <a:moveTo>
                      <a:pt x="0" y="0"/>
                    </a:moveTo>
                    <a:lnTo>
                      <a:pt x="197" y="198"/>
                    </a:lnTo>
                    <a:lnTo>
                      <a:pt x="0" y="396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00FF"/>
              </a:solidFill>
              <a:ln w="13970">
                <a:solidFill>
                  <a:srgbClr val="0000FF"/>
                </a:solidFill>
                <a:round/>
                <a:headEnd/>
                <a:tailEnd/>
              </a:ln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NZ" altLang="en-US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ahoma" panose="020B060403050404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16433" name="Rectangle 317"/>
              <p:cNvSpPr>
                <a:spLocks noChangeArrowheads="1"/>
              </p:cNvSpPr>
              <p:nvPr/>
            </p:nvSpPr>
            <p:spPr bwMode="auto">
              <a:xfrm>
                <a:off x="4517" y="229"/>
                <a:ext cx="166" cy="29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en-US" sz="1200" b="0" i="0" u="none" strike="noStrike" kern="1200" cap="none" spc="0" normalizeH="0" baseline="0" noProof="0" smtClean="0">
                    <a:ln>
                      <a:noFill/>
                    </a:ln>
                    <a:solidFill>
                      <a:srgbClr val="000080"/>
                    </a:solidFill>
                    <a:effectLst/>
                    <a:uLnTx/>
                    <a:uFillTx/>
                    <a:latin typeface=".VnTime" panose="020B7200000000000000" pitchFamily="34" charset="0"/>
                    <a:ea typeface="+mn-ea"/>
                    <a:cs typeface="+mn-cs"/>
                  </a:rPr>
                  <a:t>D</a:t>
                </a:r>
                <a:endParaRPr kumimoji="0" lang="en-US" altLang="en-US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ahoma" panose="020B060403050404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16434" name="Rectangle 318"/>
              <p:cNvSpPr>
                <a:spLocks noChangeArrowheads="1"/>
              </p:cNvSpPr>
              <p:nvPr/>
            </p:nvSpPr>
            <p:spPr bwMode="auto">
              <a:xfrm>
                <a:off x="4304" y="1497"/>
                <a:ext cx="64" cy="4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altLang="en-US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ahoma" panose="020B060403050404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16435" name="Line 319"/>
              <p:cNvSpPr>
                <a:spLocks noChangeShapeType="1"/>
              </p:cNvSpPr>
              <p:nvPr/>
            </p:nvSpPr>
            <p:spPr bwMode="auto">
              <a:xfrm flipH="1">
                <a:off x="2869" y="697"/>
                <a:ext cx="207" cy="0"/>
              </a:xfrm>
              <a:prstGeom prst="line">
                <a:avLst/>
              </a:prstGeom>
              <a:noFill/>
              <a:ln w="1397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</a:extLst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ahoma" panose="020B060403050404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16436" name="Line 320"/>
              <p:cNvSpPr>
                <a:spLocks noChangeShapeType="1"/>
              </p:cNvSpPr>
              <p:nvPr/>
            </p:nvSpPr>
            <p:spPr bwMode="auto">
              <a:xfrm>
                <a:off x="3494" y="697"/>
                <a:ext cx="208" cy="0"/>
              </a:xfrm>
              <a:prstGeom prst="line">
                <a:avLst/>
              </a:prstGeom>
              <a:noFill/>
              <a:ln w="1397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</a:extLst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ahoma" panose="020B060403050404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16437" name="Line 321"/>
              <p:cNvSpPr>
                <a:spLocks noChangeShapeType="1"/>
              </p:cNvSpPr>
              <p:nvPr/>
            </p:nvSpPr>
            <p:spPr bwMode="auto">
              <a:xfrm flipH="1">
                <a:off x="2869" y="1665"/>
                <a:ext cx="207" cy="3"/>
              </a:xfrm>
              <a:prstGeom prst="line">
                <a:avLst/>
              </a:prstGeom>
              <a:noFill/>
              <a:ln w="1397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</a:extLst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ahoma" panose="020B060403050404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16438" name="Line 322"/>
              <p:cNvSpPr>
                <a:spLocks noChangeShapeType="1"/>
              </p:cNvSpPr>
              <p:nvPr/>
            </p:nvSpPr>
            <p:spPr bwMode="auto">
              <a:xfrm>
                <a:off x="3494" y="1665"/>
                <a:ext cx="208" cy="3"/>
              </a:xfrm>
              <a:prstGeom prst="line">
                <a:avLst/>
              </a:prstGeom>
              <a:noFill/>
              <a:ln w="1397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</a:extLst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ahoma" panose="020B060403050404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16439" name="Line 323"/>
              <p:cNvSpPr>
                <a:spLocks noChangeShapeType="1"/>
              </p:cNvSpPr>
              <p:nvPr/>
            </p:nvSpPr>
            <p:spPr bwMode="auto">
              <a:xfrm>
                <a:off x="3328" y="697"/>
                <a:ext cx="0" cy="968"/>
              </a:xfrm>
              <a:prstGeom prst="line">
                <a:avLst/>
              </a:prstGeom>
              <a:noFill/>
              <a:ln w="13970">
                <a:solidFill>
                  <a:srgbClr val="0000FF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</a:extLst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ahoma" panose="020B060403050404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16440" name="Line 324"/>
              <p:cNvSpPr>
                <a:spLocks noChangeShapeType="1"/>
              </p:cNvSpPr>
              <p:nvPr/>
            </p:nvSpPr>
            <p:spPr bwMode="auto">
              <a:xfrm>
                <a:off x="3243" y="697"/>
                <a:ext cx="2" cy="968"/>
              </a:xfrm>
              <a:prstGeom prst="line">
                <a:avLst/>
              </a:prstGeom>
              <a:noFill/>
              <a:ln w="13970">
                <a:solidFill>
                  <a:srgbClr val="0000FF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</a:extLst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ahoma" panose="020B060403050404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16441" name="Arc 325"/>
              <p:cNvSpPr>
                <a:spLocks/>
              </p:cNvSpPr>
              <p:nvPr/>
            </p:nvSpPr>
            <p:spPr bwMode="auto">
              <a:xfrm>
                <a:off x="3067" y="697"/>
                <a:ext cx="73" cy="217"/>
              </a:xfrm>
              <a:custGeom>
                <a:avLst/>
                <a:gdLst>
                  <a:gd name="T0" fmla="*/ 0 w 21600"/>
                  <a:gd name="T1" fmla="*/ 0 h 42896"/>
                  <a:gd name="T2" fmla="*/ 0 w 21600"/>
                  <a:gd name="T3" fmla="*/ 0 h 42896"/>
                  <a:gd name="T4" fmla="*/ 0 w 21600"/>
                  <a:gd name="T5" fmla="*/ 0 h 42896"/>
                  <a:gd name="T6" fmla="*/ 0 60000 65536"/>
                  <a:gd name="T7" fmla="*/ 0 60000 65536"/>
                  <a:gd name="T8" fmla="*/ 0 60000 65536"/>
                  <a:gd name="T9" fmla="*/ 0 w 21600"/>
                  <a:gd name="T10" fmla="*/ 0 h 42896"/>
                  <a:gd name="T11" fmla="*/ 21600 w 21600"/>
                  <a:gd name="T12" fmla="*/ 42896 h 4289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21600" h="42896" fill="none" extrusionOk="0">
                    <a:moveTo>
                      <a:pt x="2799" y="0"/>
                    </a:moveTo>
                    <a:cubicBezTo>
                      <a:pt x="13555" y="1406"/>
                      <a:pt x="21600" y="10571"/>
                      <a:pt x="21600" y="21418"/>
                    </a:cubicBezTo>
                    <a:cubicBezTo>
                      <a:pt x="21600" y="32458"/>
                      <a:pt x="13274" y="41721"/>
                      <a:pt x="2296" y="42895"/>
                    </a:cubicBezTo>
                  </a:path>
                  <a:path w="21600" h="42896" stroke="0" extrusionOk="0">
                    <a:moveTo>
                      <a:pt x="2799" y="0"/>
                    </a:moveTo>
                    <a:cubicBezTo>
                      <a:pt x="13555" y="1406"/>
                      <a:pt x="21600" y="10571"/>
                      <a:pt x="21600" y="21418"/>
                    </a:cubicBezTo>
                    <a:cubicBezTo>
                      <a:pt x="21600" y="32458"/>
                      <a:pt x="13274" y="41721"/>
                      <a:pt x="2296" y="42895"/>
                    </a:cubicBezTo>
                    <a:lnTo>
                      <a:pt x="0" y="21418"/>
                    </a:lnTo>
                    <a:close/>
                  </a:path>
                </a:pathLst>
              </a:custGeom>
              <a:noFill/>
              <a:ln w="13970">
                <a:solidFill>
                  <a:srgbClr val="0000FF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NZ" altLang="en-US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ahoma" panose="020B060403050404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16442" name="Arc 326"/>
              <p:cNvSpPr>
                <a:spLocks/>
              </p:cNvSpPr>
              <p:nvPr/>
            </p:nvSpPr>
            <p:spPr bwMode="auto">
              <a:xfrm>
                <a:off x="3067" y="941"/>
                <a:ext cx="73" cy="217"/>
              </a:xfrm>
              <a:custGeom>
                <a:avLst/>
                <a:gdLst>
                  <a:gd name="T0" fmla="*/ 0 w 21600"/>
                  <a:gd name="T1" fmla="*/ 0 h 42896"/>
                  <a:gd name="T2" fmla="*/ 0 w 21600"/>
                  <a:gd name="T3" fmla="*/ 0 h 42896"/>
                  <a:gd name="T4" fmla="*/ 0 w 21600"/>
                  <a:gd name="T5" fmla="*/ 0 h 42896"/>
                  <a:gd name="T6" fmla="*/ 0 60000 65536"/>
                  <a:gd name="T7" fmla="*/ 0 60000 65536"/>
                  <a:gd name="T8" fmla="*/ 0 60000 65536"/>
                  <a:gd name="T9" fmla="*/ 0 w 21600"/>
                  <a:gd name="T10" fmla="*/ 0 h 42896"/>
                  <a:gd name="T11" fmla="*/ 21600 w 21600"/>
                  <a:gd name="T12" fmla="*/ 42896 h 4289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21600" h="42896" fill="none" extrusionOk="0">
                    <a:moveTo>
                      <a:pt x="2799" y="0"/>
                    </a:moveTo>
                    <a:cubicBezTo>
                      <a:pt x="13555" y="1406"/>
                      <a:pt x="21600" y="10571"/>
                      <a:pt x="21600" y="21418"/>
                    </a:cubicBezTo>
                    <a:cubicBezTo>
                      <a:pt x="21600" y="32458"/>
                      <a:pt x="13274" y="41721"/>
                      <a:pt x="2296" y="42895"/>
                    </a:cubicBezTo>
                  </a:path>
                  <a:path w="21600" h="42896" stroke="0" extrusionOk="0">
                    <a:moveTo>
                      <a:pt x="2799" y="0"/>
                    </a:moveTo>
                    <a:cubicBezTo>
                      <a:pt x="13555" y="1406"/>
                      <a:pt x="21600" y="10571"/>
                      <a:pt x="21600" y="21418"/>
                    </a:cubicBezTo>
                    <a:cubicBezTo>
                      <a:pt x="21600" y="32458"/>
                      <a:pt x="13274" y="41721"/>
                      <a:pt x="2296" y="42895"/>
                    </a:cubicBezTo>
                    <a:lnTo>
                      <a:pt x="0" y="21418"/>
                    </a:lnTo>
                    <a:close/>
                  </a:path>
                </a:pathLst>
              </a:custGeom>
              <a:noFill/>
              <a:ln w="13970">
                <a:solidFill>
                  <a:srgbClr val="0000FF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NZ" altLang="en-US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ahoma" panose="020B060403050404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16443" name="Arc 327"/>
              <p:cNvSpPr>
                <a:spLocks/>
              </p:cNvSpPr>
              <p:nvPr/>
            </p:nvSpPr>
            <p:spPr bwMode="auto">
              <a:xfrm>
                <a:off x="3067" y="1184"/>
                <a:ext cx="73" cy="216"/>
              </a:xfrm>
              <a:custGeom>
                <a:avLst/>
                <a:gdLst>
                  <a:gd name="T0" fmla="*/ 0 w 21600"/>
                  <a:gd name="T1" fmla="*/ 0 h 42896"/>
                  <a:gd name="T2" fmla="*/ 0 w 21600"/>
                  <a:gd name="T3" fmla="*/ 0 h 42896"/>
                  <a:gd name="T4" fmla="*/ 0 w 21600"/>
                  <a:gd name="T5" fmla="*/ 0 h 42896"/>
                  <a:gd name="T6" fmla="*/ 0 60000 65536"/>
                  <a:gd name="T7" fmla="*/ 0 60000 65536"/>
                  <a:gd name="T8" fmla="*/ 0 60000 65536"/>
                  <a:gd name="T9" fmla="*/ 0 w 21600"/>
                  <a:gd name="T10" fmla="*/ 0 h 42896"/>
                  <a:gd name="T11" fmla="*/ 21600 w 21600"/>
                  <a:gd name="T12" fmla="*/ 42896 h 4289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21600" h="42896" fill="none" extrusionOk="0">
                    <a:moveTo>
                      <a:pt x="2799" y="0"/>
                    </a:moveTo>
                    <a:cubicBezTo>
                      <a:pt x="13555" y="1406"/>
                      <a:pt x="21600" y="10571"/>
                      <a:pt x="21600" y="21418"/>
                    </a:cubicBezTo>
                    <a:cubicBezTo>
                      <a:pt x="21600" y="32458"/>
                      <a:pt x="13274" y="41721"/>
                      <a:pt x="2296" y="42895"/>
                    </a:cubicBezTo>
                  </a:path>
                  <a:path w="21600" h="42896" stroke="0" extrusionOk="0">
                    <a:moveTo>
                      <a:pt x="2799" y="0"/>
                    </a:moveTo>
                    <a:cubicBezTo>
                      <a:pt x="13555" y="1406"/>
                      <a:pt x="21600" y="10571"/>
                      <a:pt x="21600" y="21418"/>
                    </a:cubicBezTo>
                    <a:cubicBezTo>
                      <a:pt x="21600" y="32458"/>
                      <a:pt x="13274" y="41721"/>
                      <a:pt x="2296" y="42895"/>
                    </a:cubicBezTo>
                    <a:lnTo>
                      <a:pt x="0" y="21418"/>
                    </a:lnTo>
                    <a:close/>
                  </a:path>
                </a:pathLst>
              </a:custGeom>
              <a:noFill/>
              <a:ln w="13970">
                <a:solidFill>
                  <a:srgbClr val="0000FF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NZ" altLang="en-US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ahoma" panose="020B060403050404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16444" name="Arc 328"/>
              <p:cNvSpPr>
                <a:spLocks/>
              </p:cNvSpPr>
              <p:nvPr/>
            </p:nvSpPr>
            <p:spPr bwMode="auto">
              <a:xfrm>
                <a:off x="3067" y="1425"/>
                <a:ext cx="73" cy="217"/>
              </a:xfrm>
              <a:custGeom>
                <a:avLst/>
                <a:gdLst>
                  <a:gd name="T0" fmla="*/ 0 w 21600"/>
                  <a:gd name="T1" fmla="*/ 0 h 42896"/>
                  <a:gd name="T2" fmla="*/ 0 w 21600"/>
                  <a:gd name="T3" fmla="*/ 0 h 42896"/>
                  <a:gd name="T4" fmla="*/ 0 w 21600"/>
                  <a:gd name="T5" fmla="*/ 0 h 42896"/>
                  <a:gd name="T6" fmla="*/ 0 60000 65536"/>
                  <a:gd name="T7" fmla="*/ 0 60000 65536"/>
                  <a:gd name="T8" fmla="*/ 0 60000 65536"/>
                  <a:gd name="T9" fmla="*/ 0 w 21600"/>
                  <a:gd name="T10" fmla="*/ 0 h 42896"/>
                  <a:gd name="T11" fmla="*/ 21600 w 21600"/>
                  <a:gd name="T12" fmla="*/ 42896 h 4289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21600" h="42896" fill="none" extrusionOk="0">
                    <a:moveTo>
                      <a:pt x="2799" y="0"/>
                    </a:moveTo>
                    <a:cubicBezTo>
                      <a:pt x="13555" y="1406"/>
                      <a:pt x="21600" y="10571"/>
                      <a:pt x="21600" y="21418"/>
                    </a:cubicBezTo>
                    <a:cubicBezTo>
                      <a:pt x="21600" y="32458"/>
                      <a:pt x="13274" y="41721"/>
                      <a:pt x="2296" y="42895"/>
                    </a:cubicBezTo>
                  </a:path>
                  <a:path w="21600" h="42896" stroke="0" extrusionOk="0">
                    <a:moveTo>
                      <a:pt x="2799" y="0"/>
                    </a:moveTo>
                    <a:cubicBezTo>
                      <a:pt x="13555" y="1406"/>
                      <a:pt x="21600" y="10571"/>
                      <a:pt x="21600" y="21418"/>
                    </a:cubicBezTo>
                    <a:cubicBezTo>
                      <a:pt x="21600" y="32458"/>
                      <a:pt x="13274" y="41721"/>
                      <a:pt x="2296" y="42895"/>
                    </a:cubicBezTo>
                    <a:lnTo>
                      <a:pt x="0" y="21418"/>
                    </a:lnTo>
                    <a:close/>
                  </a:path>
                </a:pathLst>
              </a:custGeom>
              <a:noFill/>
              <a:ln w="13970">
                <a:solidFill>
                  <a:srgbClr val="0000FF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NZ" altLang="en-US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ahoma" panose="020B060403050404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16445" name="Arc 329"/>
              <p:cNvSpPr>
                <a:spLocks/>
              </p:cNvSpPr>
              <p:nvPr/>
            </p:nvSpPr>
            <p:spPr bwMode="auto">
              <a:xfrm>
                <a:off x="3409" y="697"/>
                <a:ext cx="84" cy="217"/>
              </a:xfrm>
              <a:custGeom>
                <a:avLst/>
                <a:gdLst>
                  <a:gd name="T0" fmla="*/ 0 w 24674"/>
                  <a:gd name="T1" fmla="*/ 0 h 43200"/>
                  <a:gd name="T2" fmla="*/ 0 w 24674"/>
                  <a:gd name="T3" fmla="*/ 0 h 43200"/>
                  <a:gd name="T4" fmla="*/ 0 w 24674"/>
                  <a:gd name="T5" fmla="*/ 0 h 43200"/>
                  <a:gd name="T6" fmla="*/ 0 60000 65536"/>
                  <a:gd name="T7" fmla="*/ 0 60000 65536"/>
                  <a:gd name="T8" fmla="*/ 0 60000 65536"/>
                  <a:gd name="T9" fmla="*/ 0 w 24674"/>
                  <a:gd name="T10" fmla="*/ 0 h 43200"/>
                  <a:gd name="T11" fmla="*/ 24674 w 24674"/>
                  <a:gd name="T12" fmla="*/ 43200 h 43200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24674" h="43200" fill="none" extrusionOk="0">
                    <a:moveTo>
                      <a:pt x="24124" y="43052"/>
                    </a:moveTo>
                    <a:cubicBezTo>
                      <a:pt x="23286" y="43150"/>
                      <a:pt x="22443" y="43199"/>
                      <a:pt x="21600" y="43200"/>
                    </a:cubicBezTo>
                    <a:cubicBezTo>
                      <a:pt x="9670" y="43200"/>
                      <a:pt x="0" y="33529"/>
                      <a:pt x="0" y="21600"/>
                    </a:cubicBezTo>
                    <a:cubicBezTo>
                      <a:pt x="0" y="9670"/>
                      <a:pt x="9670" y="0"/>
                      <a:pt x="21600" y="0"/>
                    </a:cubicBezTo>
                    <a:cubicBezTo>
                      <a:pt x="22628" y="-1"/>
                      <a:pt x="23655" y="73"/>
                      <a:pt x="24674" y="219"/>
                    </a:cubicBezTo>
                  </a:path>
                  <a:path w="24674" h="43200" stroke="0" extrusionOk="0">
                    <a:moveTo>
                      <a:pt x="24124" y="43052"/>
                    </a:moveTo>
                    <a:cubicBezTo>
                      <a:pt x="23286" y="43150"/>
                      <a:pt x="22443" y="43199"/>
                      <a:pt x="21600" y="43200"/>
                    </a:cubicBezTo>
                    <a:cubicBezTo>
                      <a:pt x="9670" y="43200"/>
                      <a:pt x="0" y="33529"/>
                      <a:pt x="0" y="21600"/>
                    </a:cubicBezTo>
                    <a:cubicBezTo>
                      <a:pt x="0" y="9670"/>
                      <a:pt x="9670" y="0"/>
                      <a:pt x="21600" y="0"/>
                    </a:cubicBezTo>
                    <a:cubicBezTo>
                      <a:pt x="22628" y="-1"/>
                      <a:pt x="23655" y="73"/>
                      <a:pt x="24674" y="219"/>
                    </a:cubicBezTo>
                    <a:lnTo>
                      <a:pt x="21600" y="21600"/>
                    </a:lnTo>
                    <a:close/>
                  </a:path>
                </a:pathLst>
              </a:custGeom>
              <a:noFill/>
              <a:ln w="13970">
                <a:solidFill>
                  <a:srgbClr val="0000FF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NZ" altLang="en-US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ahoma" panose="020B060403050404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16446" name="Arc 330"/>
              <p:cNvSpPr>
                <a:spLocks/>
              </p:cNvSpPr>
              <p:nvPr/>
            </p:nvSpPr>
            <p:spPr bwMode="auto">
              <a:xfrm>
                <a:off x="3409" y="940"/>
                <a:ext cx="84" cy="218"/>
              </a:xfrm>
              <a:custGeom>
                <a:avLst/>
                <a:gdLst>
                  <a:gd name="T0" fmla="*/ 0 w 24674"/>
                  <a:gd name="T1" fmla="*/ 0 h 43200"/>
                  <a:gd name="T2" fmla="*/ 0 w 24674"/>
                  <a:gd name="T3" fmla="*/ 0 h 43200"/>
                  <a:gd name="T4" fmla="*/ 0 w 24674"/>
                  <a:gd name="T5" fmla="*/ 0 h 43200"/>
                  <a:gd name="T6" fmla="*/ 0 60000 65536"/>
                  <a:gd name="T7" fmla="*/ 0 60000 65536"/>
                  <a:gd name="T8" fmla="*/ 0 60000 65536"/>
                  <a:gd name="T9" fmla="*/ 0 w 24674"/>
                  <a:gd name="T10" fmla="*/ 0 h 43200"/>
                  <a:gd name="T11" fmla="*/ 24674 w 24674"/>
                  <a:gd name="T12" fmla="*/ 43200 h 43200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24674" h="43200" fill="none" extrusionOk="0">
                    <a:moveTo>
                      <a:pt x="24124" y="43052"/>
                    </a:moveTo>
                    <a:cubicBezTo>
                      <a:pt x="23286" y="43150"/>
                      <a:pt x="22443" y="43199"/>
                      <a:pt x="21600" y="43200"/>
                    </a:cubicBezTo>
                    <a:cubicBezTo>
                      <a:pt x="9670" y="43200"/>
                      <a:pt x="0" y="33529"/>
                      <a:pt x="0" y="21600"/>
                    </a:cubicBezTo>
                    <a:cubicBezTo>
                      <a:pt x="0" y="9670"/>
                      <a:pt x="9670" y="0"/>
                      <a:pt x="21600" y="0"/>
                    </a:cubicBezTo>
                    <a:cubicBezTo>
                      <a:pt x="22628" y="-1"/>
                      <a:pt x="23655" y="73"/>
                      <a:pt x="24674" y="219"/>
                    </a:cubicBezTo>
                  </a:path>
                  <a:path w="24674" h="43200" stroke="0" extrusionOk="0">
                    <a:moveTo>
                      <a:pt x="24124" y="43052"/>
                    </a:moveTo>
                    <a:cubicBezTo>
                      <a:pt x="23286" y="43150"/>
                      <a:pt x="22443" y="43199"/>
                      <a:pt x="21600" y="43200"/>
                    </a:cubicBezTo>
                    <a:cubicBezTo>
                      <a:pt x="9670" y="43200"/>
                      <a:pt x="0" y="33529"/>
                      <a:pt x="0" y="21600"/>
                    </a:cubicBezTo>
                    <a:cubicBezTo>
                      <a:pt x="0" y="9670"/>
                      <a:pt x="9670" y="0"/>
                      <a:pt x="21600" y="0"/>
                    </a:cubicBezTo>
                    <a:cubicBezTo>
                      <a:pt x="22628" y="-1"/>
                      <a:pt x="23655" y="73"/>
                      <a:pt x="24674" y="219"/>
                    </a:cubicBezTo>
                    <a:lnTo>
                      <a:pt x="21600" y="21600"/>
                    </a:lnTo>
                    <a:close/>
                  </a:path>
                </a:pathLst>
              </a:custGeom>
              <a:noFill/>
              <a:ln w="13970">
                <a:solidFill>
                  <a:srgbClr val="0000FF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NZ" altLang="en-US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ahoma" panose="020B060403050404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16447" name="Arc 331"/>
              <p:cNvSpPr>
                <a:spLocks/>
              </p:cNvSpPr>
              <p:nvPr/>
            </p:nvSpPr>
            <p:spPr bwMode="auto">
              <a:xfrm>
                <a:off x="3409" y="1181"/>
                <a:ext cx="84" cy="219"/>
              </a:xfrm>
              <a:custGeom>
                <a:avLst/>
                <a:gdLst>
                  <a:gd name="T0" fmla="*/ 0 w 24674"/>
                  <a:gd name="T1" fmla="*/ 0 h 43200"/>
                  <a:gd name="T2" fmla="*/ 0 w 24674"/>
                  <a:gd name="T3" fmla="*/ 0 h 43200"/>
                  <a:gd name="T4" fmla="*/ 0 w 24674"/>
                  <a:gd name="T5" fmla="*/ 0 h 43200"/>
                  <a:gd name="T6" fmla="*/ 0 60000 65536"/>
                  <a:gd name="T7" fmla="*/ 0 60000 65536"/>
                  <a:gd name="T8" fmla="*/ 0 60000 65536"/>
                  <a:gd name="T9" fmla="*/ 0 w 24674"/>
                  <a:gd name="T10" fmla="*/ 0 h 43200"/>
                  <a:gd name="T11" fmla="*/ 24674 w 24674"/>
                  <a:gd name="T12" fmla="*/ 43200 h 43200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24674" h="43200" fill="none" extrusionOk="0">
                    <a:moveTo>
                      <a:pt x="24124" y="43052"/>
                    </a:moveTo>
                    <a:cubicBezTo>
                      <a:pt x="23286" y="43150"/>
                      <a:pt x="22443" y="43199"/>
                      <a:pt x="21600" y="43200"/>
                    </a:cubicBezTo>
                    <a:cubicBezTo>
                      <a:pt x="9670" y="43200"/>
                      <a:pt x="0" y="33529"/>
                      <a:pt x="0" y="21600"/>
                    </a:cubicBezTo>
                    <a:cubicBezTo>
                      <a:pt x="0" y="9670"/>
                      <a:pt x="9670" y="0"/>
                      <a:pt x="21600" y="0"/>
                    </a:cubicBezTo>
                    <a:cubicBezTo>
                      <a:pt x="22628" y="-1"/>
                      <a:pt x="23655" y="73"/>
                      <a:pt x="24674" y="219"/>
                    </a:cubicBezTo>
                  </a:path>
                  <a:path w="24674" h="43200" stroke="0" extrusionOk="0">
                    <a:moveTo>
                      <a:pt x="24124" y="43052"/>
                    </a:moveTo>
                    <a:cubicBezTo>
                      <a:pt x="23286" y="43150"/>
                      <a:pt x="22443" y="43199"/>
                      <a:pt x="21600" y="43200"/>
                    </a:cubicBezTo>
                    <a:cubicBezTo>
                      <a:pt x="9670" y="43200"/>
                      <a:pt x="0" y="33529"/>
                      <a:pt x="0" y="21600"/>
                    </a:cubicBezTo>
                    <a:cubicBezTo>
                      <a:pt x="0" y="9670"/>
                      <a:pt x="9670" y="0"/>
                      <a:pt x="21600" y="0"/>
                    </a:cubicBezTo>
                    <a:cubicBezTo>
                      <a:pt x="22628" y="-1"/>
                      <a:pt x="23655" y="73"/>
                      <a:pt x="24674" y="219"/>
                    </a:cubicBezTo>
                    <a:lnTo>
                      <a:pt x="21600" y="21600"/>
                    </a:lnTo>
                    <a:close/>
                  </a:path>
                </a:pathLst>
              </a:custGeom>
              <a:noFill/>
              <a:ln w="13970">
                <a:solidFill>
                  <a:srgbClr val="0000FF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NZ" altLang="en-US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ahoma" panose="020B060403050404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16448" name="Arc 332"/>
              <p:cNvSpPr>
                <a:spLocks/>
              </p:cNvSpPr>
              <p:nvPr/>
            </p:nvSpPr>
            <p:spPr bwMode="auto">
              <a:xfrm>
                <a:off x="3409" y="1424"/>
                <a:ext cx="84" cy="218"/>
              </a:xfrm>
              <a:custGeom>
                <a:avLst/>
                <a:gdLst>
                  <a:gd name="T0" fmla="*/ 0 w 24674"/>
                  <a:gd name="T1" fmla="*/ 0 h 43200"/>
                  <a:gd name="T2" fmla="*/ 0 w 24674"/>
                  <a:gd name="T3" fmla="*/ 0 h 43200"/>
                  <a:gd name="T4" fmla="*/ 0 w 24674"/>
                  <a:gd name="T5" fmla="*/ 0 h 43200"/>
                  <a:gd name="T6" fmla="*/ 0 60000 65536"/>
                  <a:gd name="T7" fmla="*/ 0 60000 65536"/>
                  <a:gd name="T8" fmla="*/ 0 60000 65536"/>
                  <a:gd name="T9" fmla="*/ 0 w 24674"/>
                  <a:gd name="T10" fmla="*/ 0 h 43200"/>
                  <a:gd name="T11" fmla="*/ 24674 w 24674"/>
                  <a:gd name="T12" fmla="*/ 43200 h 43200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24674" h="43200" fill="none" extrusionOk="0">
                    <a:moveTo>
                      <a:pt x="24124" y="43052"/>
                    </a:moveTo>
                    <a:cubicBezTo>
                      <a:pt x="23286" y="43150"/>
                      <a:pt x="22443" y="43199"/>
                      <a:pt x="21600" y="43200"/>
                    </a:cubicBezTo>
                    <a:cubicBezTo>
                      <a:pt x="9670" y="43200"/>
                      <a:pt x="0" y="33529"/>
                      <a:pt x="0" y="21600"/>
                    </a:cubicBezTo>
                    <a:cubicBezTo>
                      <a:pt x="0" y="9670"/>
                      <a:pt x="9670" y="0"/>
                      <a:pt x="21600" y="0"/>
                    </a:cubicBezTo>
                    <a:cubicBezTo>
                      <a:pt x="22628" y="-1"/>
                      <a:pt x="23655" y="73"/>
                      <a:pt x="24674" y="219"/>
                    </a:cubicBezTo>
                  </a:path>
                  <a:path w="24674" h="43200" stroke="0" extrusionOk="0">
                    <a:moveTo>
                      <a:pt x="24124" y="43052"/>
                    </a:moveTo>
                    <a:cubicBezTo>
                      <a:pt x="23286" y="43150"/>
                      <a:pt x="22443" y="43199"/>
                      <a:pt x="21600" y="43200"/>
                    </a:cubicBezTo>
                    <a:cubicBezTo>
                      <a:pt x="9670" y="43200"/>
                      <a:pt x="0" y="33529"/>
                      <a:pt x="0" y="21600"/>
                    </a:cubicBezTo>
                    <a:cubicBezTo>
                      <a:pt x="0" y="9670"/>
                      <a:pt x="9670" y="0"/>
                      <a:pt x="21600" y="0"/>
                    </a:cubicBezTo>
                    <a:cubicBezTo>
                      <a:pt x="22628" y="-1"/>
                      <a:pt x="23655" y="73"/>
                      <a:pt x="24674" y="219"/>
                    </a:cubicBezTo>
                    <a:lnTo>
                      <a:pt x="21600" y="21600"/>
                    </a:lnTo>
                    <a:close/>
                  </a:path>
                </a:pathLst>
              </a:custGeom>
              <a:noFill/>
              <a:ln w="13970">
                <a:solidFill>
                  <a:srgbClr val="0000FF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NZ" altLang="en-US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ahoma" panose="020B060403050404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16449" name="Rectangle 333"/>
              <p:cNvSpPr>
                <a:spLocks noChangeArrowheads="1"/>
              </p:cNvSpPr>
              <p:nvPr/>
            </p:nvSpPr>
            <p:spPr bwMode="auto">
              <a:xfrm>
                <a:off x="2712" y="914"/>
                <a:ext cx="558" cy="46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en-US" sz="1200" b="0" i="0" u="none" strike="noStrike" kern="1200" cap="none" spc="0" normalizeH="0" baseline="0" noProof="0" smtClean="0">
                    <a:ln>
                      <a:noFill/>
                    </a:ln>
                    <a:solidFill>
                      <a:srgbClr val="000080"/>
                    </a:solidFill>
                    <a:effectLst/>
                    <a:uLnTx/>
                    <a:uFillTx/>
                    <a:latin typeface=".VnTime" panose="020B7200000000000000" pitchFamily="34" charset="0"/>
                    <a:ea typeface="+mn-ea"/>
                    <a:cs typeface="+mn-cs"/>
                  </a:rPr>
                  <a:t>v</a:t>
                </a:r>
                <a:r>
                  <a:rPr kumimoji="0" lang="en-US" altLang="en-US" sz="1200" b="0" i="0" u="none" strike="noStrike" kern="1200" cap="none" spc="0" normalizeH="0" baseline="-25000" noProof="0" smtClean="0">
                    <a:ln>
                      <a:noFill/>
                    </a:ln>
                    <a:solidFill>
                      <a:srgbClr val="000080"/>
                    </a:solidFill>
                    <a:effectLst/>
                    <a:uLnTx/>
                    <a:uFillTx/>
                    <a:latin typeface=".VnTime" panose="020B7200000000000000" pitchFamily="34" charset="0"/>
                    <a:ea typeface="+mn-ea"/>
                    <a:cs typeface="+mn-cs"/>
                  </a:rPr>
                  <a:t>1</a:t>
                </a:r>
                <a:endParaRPr kumimoji="0" lang="en-US" altLang="en-US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ahoma" panose="020B060403050404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16450" name="Line 334"/>
              <p:cNvSpPr>
                <a:spLocks noChangeShapeType="1"/>
              </p:cNvSpPr>
              <p:nvPr/>
            </p:nvSpPr>
            <p:spPr bwMode="auto">
              <a:xfrm>
                <a:off x="3702" y="697"/>
                <a:ext cx="416" cy="0"/>
              </a:xfrm>
              <a:prstGeom prst="line">
                <a:avLst/>
              </a:prstGeom>
              <a:noFill/>
              <a:ln w="13970">
                <a:solidFill>
                  <a:srgbClr val="00008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</a:extLst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ahoma" panose="020B060403050404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16451" name="Freeform 335"/>
              <p:cNvSpPr>
                <a:spLocks/>
              </p:cNvSpPr>
              <p:nvPr/>
            </p:nvSpPr>
            <p:spPr bwMode="auto">
              <a:xfrm>
                <a:off x="5158" y="697"/>
                <a:ext cx="416" cy="1212"/>
              </a:xfrm>
              <a:custGeom>
                <a:avLst/>
                <a:gdLst>
                  <a:gd name="T0" fmla="*/ 0 w 437"/>
                  <a:gd name="T1" fmla="*/ 0 h 1100"/>
                  <a:gd name="T2" fmla="*/ 295 w 437"/>
                  <a:gd name="T3" fmla="*/ 0 h 1100"/>
                  <a:gd name="T4" fmla="*/ 295 w 437"/>
                  <a:gd name="T5" fmla="*/ 2389 h 1100"/>
                  <a:gd name="T6" fmla="*/ 0 60000 65536"/>
                  <a:gd name="T7" fmla="*/ 0 60000 65536"/>
                  <a:gd name="T8" fmla="*/ 0 60000 65536"/>
                  <a:gd name="T9" fmla="*/ 0 w 437"/>
                  <a:gd name="T10" fmla="*/ 0 h 1100"/>
                  <a:gd name="T11" fmla="*/ 437 w 437"/>
                  <a:gd name="T12" fmla="*/ 1100 h 1100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437" h="1100">
                    <a:moveTo>
                      <a:pt x="0" y="0"/>
                    </a:moveTo>
                    <a:lnTo>
                      <a:pt x="437" y="0"/>
                    </a:lnTo>
                    <a:lnTo>
                      <a:pt x="437" y="1100"/>
                    </a:lnTo>
                  </a:path>
                </a:pathLst>
              </a:custGeom>
              <a:noFill/>
              <a:ln w="13970">
                <a:solidFill>
                  <a:srgbClr val="00008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NZ" altLang="en-US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ahoma" panose="020B060403050404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16452" name="Line 336"/>
              <p:cNvSpPr>
                <a:spLocks noChangeShapeType="1"/>
              </p:cNvSpPr>
              <p:nvPr/>
            </p:nvSpPr>
            <p:spPr bwMode="auto">
              <a:xfrm>
                <a:off x="3702" y="1665"/>
                <a:ext cx="0" cy="244"/>
              </a:xfrm>
              <a:prstGeom prst="line">
                <a:avLst/>
              </a:prstGeom>
              <a:noFill/>
              <a:ln w="13970">
                <a:solidFill>
                  <a:srgbClr val="00008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</a:extLst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ahoma" panose="020B060403050404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16453" name="Oval 337"/>
              <p:cNvSpPr>
                <a:spLocks noChangeArrowheads="1"/>
              </p:cNvSpPr>
              <p:nvPr/>
            </p:nvSpPr>
            <p:spPr bwMode="auto">
              <a:xfrm>
                <a:off x="2867" y="682"/>
                <a:ext cx="33" cy="54"/>
              </a:xfrm>
              <a:prstGeom prst="ellipse">
                <a:avLst/>
              </a:prstGeom>
              <a:solidFill>
                <a:srgbClr val="FFFFFF"/>
              </a:solidFill>
              <a:ln w="222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NZ" altLang="en-US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ahoma" panose="020B060403050404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16454" name="Oval 338"/>
              <p:cNvSpPr>
                <a:spLocks noChangeArrowheads="1"/>
              </p:cNvSpPr>
              <p:nvPr/>
            </p:nvSpPr>
            <p:spPr bwMode="auto">
              <a:xfrm>
                <a:off x="2889" y="1626"/>
                <a:ext cx="34" cy="55"/>
              </a:xfrm>
              <a:prstGeom prst="ellipse">
                <a:avLst/>
              </a:prstGeom>
              <a:solidFill>
                <a:srgbClr val="FFFFFF"/>
              </a:solidFill>
              <a:ln w="222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NZ" altLang="en-US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ahoma" panose="020B060403050404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16455" name="Text Box 339"/>
              <p:cNvSpPr txBox="1">
                <a:spLocks noChangeArrowheads="1"/>
              </p:cNvSpPr>
              <p:nvPr/>
            </p:nvSpPr>
            <p:spPr bwMode="auto">
              <a:xfrm>
                <a:off x="4044" y="2153"/>
                <a:ext cx="899" cy="44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en-US" sz="1200" b="1" i="0" u="none" strike="noStrike" kern="1200" cap="none" spc="0" normalizeH="0" baseline="0" noProof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+mn-ea"/>
                    <a:cs typeface="+mn-cs"/>
                  </a:rPr>
                  <a:t>  V</a:t>
                </a:r>
                <a:r>
                  <a:rPr kumimoji="0" lang="en-US" altLang="en-US" sz="1200" b="1" i="0" u="none" strike="noStrike" kern="1200" cap="none" spc="0" normalizeH="0" baseline="-25000" noProof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+mn-ea"/>
                    <a:cs typeface="+mn-cs"/>
                  </a:rPr>
                  <a:t>AV</a:t>
                </a:r>
                <a:endParaRPr kumimoji="0" lang="en-US" altLang="en-US" sz="12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imes New Roman" panose="02020603050405020304" pitchFamily="18" charset="0"/>
                  <a:ea typeface="+mn-ea"/>
                  <a:cs typeface="+mn-cs"/>
                </a:endParaRPr>
              </a:p>
            </p:txBody>
          </p:sp>
          <p:sp>
            <p:nvSpPr>
              <p:cNvPr id="16456" name="Line 340"/>
              <p:cNvSpPr>
                <a:spLocks noChangeShapeType="1"/>
              </p:cNvSpPr>
              <p:nvPr/>
            </p:nvSpPr>
            <p:spPr bwMode="auto">
              <a:xfrm>
                <a:off x="3766" y="1921"/>
                <a:ext cx="0" cy="635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</a:extLst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ahoma" panose="020B060403050404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16457" name="Line 341"/>
              <p:cNvSpPr>
                <a:spLocks noChangeShapeType="1"/>
              </p:cNvSpPr>
              <p:nvPr/>
            </p:nvSpPr>
            <p:spPr bwMode="auto">
              <a:xfrm>
                <a:off x="4865" y="1905"/>
                <a:ext cx="0" cy="697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</a:extLst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ahoma" panose="020B060403050404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16458" name="Line 342"/>
              <p:cNvSpPr>
                <a:spLocks noChangeShapeType="1"/>
              </p:cNvSpPr>
              <p:nvPr/>
            </p:nvSpPr>
            <p:spPr bwMode="auto">
              <a:xfrm>
                <a:off x="4478" y="2401"/>
                <a:ext cx="387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</a:extLst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ahoma" panose="020B060403050404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16459" name="Line 343"/>
              <p:cNvSpPr>
                <a:spLocks noChangeShapeType="1"/>
              </p:cNvSpPr>
              <p:nvPr/>
            </p:nvSpPr>
            <p:spPr bwMode="auto">
              <a:xfrm flipH="1">
                <a:off x="3750" y="2385"/>
                <a:ext cx="372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</a:extLst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ahoma" panose="020B060403050404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16460" name="Text Box 344"/>
              <p:cNvSpPr txBox="1">
                <a:spLocks noChangeArrowheads="1"/>
              </p:cNvSpPr>
              <p:nvPr/>
            </p:nvSpPr>
            <p:spPr bwMode="auto">
              <a:xfrm>
                <a:off x="5237" y="341"/>
                <a:ext cx="682" cy="44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en-US" sz="1200" b="0" i="0" u="none" strike="noStrike" kern="1200" cap="none" spc="0" normalizeH="0" baseline="0" noProof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.VnTime" panose="020B7200000000000000" pitchFamily="34" charset="0"/>
                    <a:ea typeface="+mn-ea"/>
                    <a:cs typeface="+mn-cs"/>
                  </a:rPr>
                  <a:t>E</a:t>
                </a:r>
                <a:endParaRPr kumimoji="0" lang="en-US" altLang="en-US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ahoma" panose="020B060403050404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16461" name="Text Box 345"/>
              <p:cNvSpPr txBox="1">
                <a:spLocks noChangeArrowheads="1"/>
              </p:cNvSpPr>
              <p:nvPr/>
            </p:nvSpPr>
            <p:spPr bwMode="auto">
              <a:xfrm>
                <a:off x="3239" y="1735"/>
                <a:ext cx="681" cy="44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en-US" sz="1200" b="0" i="0" u="none" strike="noStrike" kern="1200" cap="none" spc="0" normalizeH="0" baseline="0" noProof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.VnTime" panose="020B7200000000000000" pitchFamily="34" charset="0"/>
                    <a:ea typeface="+mn-ea"/>
                    <a:cs typeface="+mn-cs"/>
                  </a:rPr>
                  <a:t>F</a:t>
                </a:r>
                <a:endParaRPr kumimoji="0" lang="en-US" altLang="en-US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ahoma" panose="020B060403050404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16462" name="Text Box 346"/>
              <p:cNvSpPr txBox="1">
                <a:spLocks noChangeArrowheads="1"/>
              </p:cNvSpPr>
              <p:nvPr/>
            </p:nvSpPr>
            <p:spPr bwMode="auto">
              <a:xfrm>
                <a:off x="3440" y="295"/>
                <a:ext cx="682" cy="44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en-US" sz="1200" b="0" i="0" u="none" strike="noStrike" kern="1200" cap="none" spc="0" normalizeH="0" baseline="0" noProof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.VnTime" panose="020B7200000000000000" pitchFamily="34" charset="0"/>
                    <a:ea typeface="+mn-ea"/>
                    <a:cs typeface="+mn-cs"/>
                  </a:rPr>
                  <a:t>A</a:t>
                </a:r>
                <a:endParaRPr kumimoji="0" lang="en-US" altLang="en-US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ahoma" panose="020B0604030504040204" pitchFamily="34" charset="0"/>
                  <a:ea typeface="+mn-ea"/>
                  <a:cs typeface="+mn-cs"/>
                </a:endParaRPr>
              </a:p>
            </p:txBody>
          </p:sp>
        </p:grpSp>
      </p:grpSp>
      <p:sp>
        <p:nvSpPr>
          <p:cNvPr id="16407" name="Line 347"/>
          <p:cNvSpPr>
            <a:spLocks noChangeShapeType="1"/>
          </p:cNvSpPr>
          <p:nvPr/>
        </p:nvSpPr>
        <p:spPr bwMode="auto">
          <a:xfrm>
            <a:off x="1187450" y="4329113"/>
            <a:ext cx="6480175" cy="0"/>
          </a:xfrm>
          <a:prstGeom prst="line">
            <a:avLst/>
          </a:prstGeom>
          <a:noFill/>
          <a:ln w="38100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ahoma" panose="020B0604030504040204" pitchFamily="34" charset="0"/>
              <a:ea typeface="+mn-ea"/>
              <a:cs typeface="+mn-cs"/>
            </a:endParaRPr>
          </a:p>
        </p:txBody>
      </p:sp>
      <p:graphicFrame>
        <p:nvGraphicFramePr>
          <p:cNvPr id="16386" name="Object 348"/>
          <p:cNvGraphicFramePr>
            <a:graphicFrameLocks noChangeAspect="1"/>
          </p:cNvGraphicFramePr>
          <p:nvPr/>
        </p:nvGraphicFramePr>
        <p:xfrm>
          <a:off x="6480175" y="1736725"/>
          <a:ext cx="1368425" cy="836613"/>
        </p:xfrm>
        <a:graphic>
          <a:graphicData uri="http://schemas.openxmlformats.org/presentationml/2006/ole">
            <p:oleObj spid="_x0000_s46110" name="Equation" r:id="rId16" imgW="634725" imgH="393529" progId="Equation.3">
              <p:embed/>
            </p:oleObj>
          </a:graphicData>
        </a:graphic>
      </p:graphicFrame>
      <p:sp>
        <p:nvSpPr>
          <p:cNvPr id="16408" name="Line 350"/>
          <p:cNvSpPr>
            <a:spLocks noChangeShapeType="1"/>
          </p:cNvSpPr>
          <p:nvPr/>
        </p:nvSpPr>
        <p:spPr bwMode="auto">
          <a:xfrm>
            <a:off x="6911975" y="2565400"/>
            <a:ext cx="396875" cy="172720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ahoma" panose="020B0604030504040204" pitchFamily="34" charset="0"/>
              <a:ea typeface="+mn-ea"/>
              <a:cs typeface="+mn-cs"/>
            </a:endParaRPr>
          </a:p>
        </p:txBody>
      </p:sp>
      <p:sp>
        <p:nvSpPr>
          <p:cNvPr id="16409" name="Freeform 351"/>
          <p:cNvSpPr>
            <a:spLocks/>
          </p:cNvSpPr>
          <p:nvPr/>
        </p:nvSpPr>
        <p:spPr bwMode="auto">
          <a:xfrm>
            <a:off x="1439863" y="4581525"/>
            <a:ext cx="1981200" cy="457200"/>
          </a:xfrm>
          <a:custGeom>
            <a:avLst/>
            <a:gdLst>
              <a:gd name="T0" fmla="*/ 0 w 438"/>
              <a:gd name="T1" fmla="*/ 2147483647 h 364"/>
              <a:gd name="T2" fmla="*/ 2147483647 w 438"/>
              <a:gd name="T3" fmla="*/ 2147483647 h 364"/>
              <a:gd name="T4" fmla="*/ 2147483647 w 438"/>
              <a:gd name="T5" fmla="*/ 2147483647 h 364"/>
              <a:gd name="T6" fmla="*/ 2147483647 w 438"/>
              <a:gd name="T7" fmla="*/ 2147483647 h 364"/>
              <a:gd name="T8" fmla="*/ 2147483647 w 438"/>
              <a:gd name="T9" fmla="*/ 2147483647 h 364"/>
              <a:gd name="T10" fmla="*/ 2147483647 w 438"/>
              <a:gd name="T11" fmla="*/ 2147483647 h 364"/>
              <a:gd name="T12" fmla="*/ 2147483647 w 438"/>
              <a:gd name="T13" fmla="*/ 2147483647 h 364"/>
              <a:gd name="T14" fmla="*/ 2147483647 w 438"/>
              <a:gd name="T15" fmla="*/ 2147483647 h 364"/>
              <a:gd name="T16" fmla="*/ 2147483647 w 438"/>
              <a:gd name="T17" fmla="*/ 2147483647 h 364"/>
              <a:gd name="T18" fmla="*/ 2147483647 w 438"/>
              <a:gd name="T19" fmla="*/ 2147483647 h 364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w 438"/>
              <a:gd name="T31" fmla="*/ 0 h 364"/>
              <a:gd name="T32" fmla="*/ 438 w 438"/>
              <a:gd name="T33" fmla="*/ 364 h 364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T30" t="T31" r="T32" b="T33"/>
            <a:pathLst>
              <a:path w="438" h="364">
                <a:moveTo>
                  <a:pt x="0" y="364"/>
                </a:moveTo>
                <a:cubicBezTo>
                  <a:pt x="11" y="337"/>
                  <a:pt x="39" y="256"/>
                  <a:pt x="64" y="204"/>
                </a:cubicBezTo>
                <a:cubicBezTo>
                  <a:pt x="89" y="152"/>
                  <a:pt x="126" y="84"/>
                  <a:pt x="150" y="51"/>
                </a:cubicBezTo>
                <a:cubicBezTo>
                  <a:pt x="174" y="18"/>
                  <a:pt x="187" y="6"/>
                  <a:pt x="206" y="3"/>
                </a:cubicBezTo>
                <a:cubicBezTo>
                  <a:pt x="225" y="0"/>
                  <a:pt x="249" y="21"/>
                  <a:pt x="266" y="35"/>
                </a:cubicBezTo>
                <a:cubicBezTo>
                  <a:pt x="283" y="49"/>
                  <a:pt x="291" y="63"/>
                  <a:pt x="308" y="89"/>
                </a:cubicBezTo>
                <a:cubicBezTo>
                  <a:pt x="325" y="115"/>
                  <a:pt x="349" y="159"/>
                  <a:pt x="366" y="191"/>
                </a:cubicBezTo>
                <a:cubicBezTo>
                  <a:pt x="383" y="223"/>
                  <a:pt x="402" y="266"/>
                  <a:pt x="410" y="283"/>
                </a:cubicBezTo>
                <a:cubicBezTo>
                  <a:pt x="418" y="300"/>
                  <a:pt x="409" y="281"/>
                  <a:pt x="414" y="294"/>
                </a:cubicBezTo>
                <a:cubicBezTo>
                  <a:pt x="419" y="307"/>
                  <a:pt x="433" y="349"/>
                  <a:pt x="438" y="363"/>
                </a:cubicBezTo>
              </a:path>
            </a:pathLst>
          </a:custGeom>
          <a:noFill/>
          <a:ln w="34925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NZ" altLang="en-US" sz="1800" b="0" i="0" u="none" strike="noStrike" kern="120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ahoma" panose="020B0604030504040204" pitchFamily="34" charset="0"/>
              <a:ea typeface="+mn-ea"/>
              <a:cs typeface="+mn-cs"/>
            </a:endParaRPr>
          </a:p>
        </p:txBody>
      </p:sp>
      <p:sp>
        <p:nvSpPr>
          <p:cNvPr id="16410" name="Freeform 352"/>
          <p:cNvSpPr>
            <a:spLocks/>
          </p:cNvSpPr>
          <p:nvPr/>
        </p:nvSpPr>
        <p:spPr bwMode="auto">
          <a:xfrm>
            <a:off x="5400675" y="4545013"/>
            <a:ext cx="1981200" cy="457200"/>
          </a:xfrm>
          <a:custGeom>
            <a:avLst/>
            <a:gdLst>
              <a:gd name="T0" fmla="*/ 0 w 438"/>
              <a:gd name="T1" fmla="*/ 2147483647 h 364"/>
              <a:gd name="T2" fmla="*/ 2147483647 w 438"/>
              <a:gd name="T3" fmla="*/ 2147483647 h 364"/>
              <a:gd name="T4" fmla="*/ 2147483647 w 438"/>
              <a:gd name="T5" fmla="*/ 2147483647 h 364"/>
              <a:gd name="T6" fmla="*/ 2147483647 w 438"/>
              <a:gd name="T7" fmla="*/ 2147483647 h 364"/>
              <a:gd name="T8" fmla="*/ 2147483647 w 438"/>
              <a:gd name="T9" fmla="*/ 2147483647 h 364"/>
              <a:gd name="T10" fmla="*/ 2147483647 w 438"/>
              <a:gd name="T11" fmla="*/ 2147483647 h 364"/>
              <a:gd name="T12" fmla="*/ 2147483647 w 438"/>
              <a:gd name="T13" fmla="*/ 2147483647 h 364"/>
              <a:gd name="T14" fmla="*/ 2147483647 w 438"/>
              <a:gd name="T15" fmla="*/ 2147483647 h 364"/>
              <a:gd name="T16" fmla="*/ 2147483647 w 438"/>
              <a:gd name="T17" fmla="*/ 2147483647 h 364"/>
              <a:gd name="T18" fmla="*/ 2147483647 w 438"/>
              <a:gd name="T19" fmla="*/ 2147483647 h 364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w 438"/>
              <a:gd name="T31" fmla="*/ 0 h 364"/>
              <a:gd name="T32" fmla="*/ 438 w 438"/>
              <a:gd name="T33" fmla="*/ 364 h 364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T30" t="T31" r="T32" b="T33"/>
            <a:pathLst>
              <a:path w="438" h="364">
                <a:moveTo>
                  <a:pt x="0" y="364"/>
                </a:moveTo>
                <a:cubicBezTo>
                  <a:pt x="11" y="337"/>
                  <a:pt x="39" y="256"/>
                  <a:pt x="64" y="204"/>
                </a:cubicBezTo>
                <a:cubicBezTo>
                  <a:pt x="89" y="152"/>
                  <a:pt x="126" y="84"/>
                  <a:pt x="150" y="51"/>
                </a:cubicBezTo>
                <a:cubicBezTo>
                  <a:pt x="174" y="18"/>
                  <a:pt x="187" y="6"/>
                  <a:pt x="206" y="3"/>
                </a:cubicBezTo>
                <a:cubicBezTo>
                  <a:pt x="225" y="0"/>
                  <a:pt x="249" y="21"/>
                  <a:pt x="266" y="35"/>
                </a:cubicBezTo>
                <a:cubicBezTo>
                  <a:pt x="283" y="49"/>
                  <a:pt x="291" y="63"/>
                  <a:pt x="308" y="89"/>
                </a:cubicBezTo>
                <a:cubicBezTo>
                  <a:pt x="325" y="115"/>
                  <a:pt x="349" y="159"/>
                  <a:pt x="366" y="191"/>
                </a:cubicBezTo>
                <a:cubicBezTo>
                  <a:pt x="383" y="223"/>
                  <a:pt x="402" y="266"/>
                  <a:pt x="410" y="283"/>
                </a:cubicBezTo>
                <a:cubicBezTo>
                  <a:pt x="418" y="300"/>
                  <a:pt x="409" y="281"/>
                  <a:pt x="414" y="294"/>
                </a:cubicBezTo>
                <a:cubicBezTo>
                  <a:pt x="419" y="307"/>
                  <a:pt x="433" y="349"/>
                  <a:pt x="438" y="363"/>
                </a:cubicBezTo>
              </a:path>
            </a:pathLst>
          </a:custGeom>
          <a:noFill/>
          <a:ln w="34925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NZ" altLang="en-US" sz="1800" b="0" i="0" u="none" strike="noStrike" kern="120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ahoma" panose="020B0604030504040204" pitchFamily="34" charset="0"/>
              <a:ea typeface="+mn-ea"/>
              <a:cs typeface="+mn-cs"/>
            </a:endParaRPr>
          </a:p>
        </p:txBody>
      </p:sp>
      <p:sp>
        <p:nvSpPr>
          <p:cNvPr id="16411" name="Line 353"/>
          <p:cNvSpPr>
            <a:spLocks noChangeShapeType="1"/>
          </p:cNvSpPr>
          <p:nvPr/>
        </p:nvSpPr>
        <p:spPr bwMode="auto">
          <a:xfrm>
            <a:off x="3419475" y="5013325"/>
            <a:ext cx="1981200" cy="0"/>
          </a:xfrm>
          <a:prstGeom prst="line">
            <a:avLst/>
          </a:prstGeom>
          <a:noFill/>
          <a:ln w="34925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ahoma" panose="020B0604030504040204" pitchFamily="34" charset="0"/>
              <a:ea typeface="+mn-ea"/>
              <a:cs typeface="+mn-cs"/>
            </a:endParaRPr>
          </a:p>
        </p:txBody>
      </p:sp>
      <p:graphicFrame>
        <p:nvGraphicFramePr>
          <p:cNvPr id="16387" name="Object 354"/>
          <p:cNvGraphicFramePr>
            <a:graphicFrameLocks noChangeAspect="1"/>
          </p:cNvGraphicFramePr>
          <p:nvPr/>
        </p:nvGraphicFramePr>
        <p:xfrm>
          <a:off x="3600450" y="3533775"/>
          <a:ext cx="2208213" cy="552450"/>
        </p:xfrm>
        <a:graphic>
          <a:graphicData uri="http://schemas.openxmlformats.org/presentationml/2006/ole">
            <p:oleObj spid="_x0000_s46111" name="Equation" r:id="rId17" imgW="875920" imgH="215806" progId="Equation.3">
              <p:embed/>
            </p:oleObj>
          </a:graphicData>
        </a:graphic>
      </p:graphicFrame>
      <p:sp>
        <p:nvSpPr>
          <p:cNvPr id="16412" name="Text Box 357"/>
          <p:cNvSpPr txBox="1">
            <a:spLocks noChangeArrowheads="1"/>
          </p:cNvSpPr>
          <p:nvPr/>
        </p:nvSpPr>
        <p:spPr bwMode="auto">
          <a:xfrm>
            <a:off x="2303463" y="3573463"/>
            <a:ext cx="360362" cy="323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prstDash val="dash"/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v</a:t>
            </a:r>
            <a:r>
              <a:rPr kumimoji="0" lang="en-US" alt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O</a:t>
            </a:r>
            <a:endParaRPr kumimoji="0" lang="en-US" altLang="en-US" sz="1600" b="0" i="0" u="none" strike="noStrike" kern="1200" cap="none" spc="0" normalizeH="0" baseline="-2500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anose="020B0604030504040204" pitchFamily="34" charset="0"/>
              <a:ea typeface="+mn-ea"/>
              <a:cs typeface="+mn-cs"/>
            </a:endParaRPr>
          </a:p>
        </p:txBody>
      </p:sp>
      <p:sp>
        <p:nvSpPr>
          <p:cNvPr id="16413" name="Text Box 358"/>
          <p:cNvSpPr txBox="1">
            <a:spLocks noChangeArrowheads="1"/>
          </p:cNvSpPr>
          <p:nvPr/>
        </p:nvSpPr>
        <p:spPr bwMode="auto">
          <a:xfrm>
            <a:off x="2016125" y="4329113"/>
            <a:ext cx="360363" cy="323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prstDash val="dash"/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i</a:t>
            </a:r>
            <a:r>
              <a:rPr kumimoji="0" lang="en-US" alt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+mn-ea"/>
                <a:cs typeface="+mn-cs"/>
              </a:rPr>
              <a:t>o</a:t>
            </a:r>
            <a:endParaRPr kumimoji="0" lang="en-US" altLang="en-US" sz="16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anose="020B0604030504040204" pitchFamily="34" charset="0"/>
              <a:ea typeface="+mn-ea"/>
              <a:cs typeface="+mn-cs"/>
            </a:endParaRPr>
          </a:p>
        </p:txBody>
      </p:sp>
      <p:sp>
        <p:nvSpPr>
          <p:cNvPr id="16414" name="Line 359"/>
          <p:cNvSpPr>
            <a:spLocks noChangeShapeType="1"/>
          </p:cNvSpPr>
          <p:nvPr/>
        </p:nvSpPr>
        <p:spPr bwMode="auto">
          <a:xfrm>
            <a:off x="3708400" y="3967163"/>
            <a:ext cx="1150938" cy="1944687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ahoma" panose="020B0604030504040204" pitchFamily="34" charset="0"/>
              <a:ea typeface="+mn-ea"/>
              <a:cs typeface="+mn-cs"/>
            </a:endParaRPr>
          </a:p>
        </p:txBody>
      </p:sp>
      <p:sp>
        <p:nvSpPr>
          <p:cNvPr id="109" name="Rectangle 2"/>
          <p:cNvSpPr txBox="1">
            <a:spLocks noChangeArrowheads="1"/>
          </p:cNvSpPr>
          <p:nvPr/>
        </p:nvSpPr>
        <p:spPr bwMode="auto">
          <a:xfrm>
            <a:off x="628650" y="1128713"/>
            <a:ext cx="6608763" cy="766762"/>
          </a:xfrm>
          <a:prstGeom prst="rect">
            <a:avLst/>
          </a:prstGeom>
          <a:noFill/>
          <a:ln w="76200" cmpd="tri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marL="355600" marR="0" lvl="0" indent="-3556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Courier New" pitchFamily="49" charset="0"/>
              <a:buChar char="o"/>
              <a:tabLst/>
              <a:defRPr/>
            </a:pPr>
            <a:r>
              <a:rPr kumimoji="0" lang="en-US" sz="3200" b="1" i="0" u="none" strike="noStrike" kern="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Book Antiqua" pitchFamily="18" charset="0"/>
                <a:ea typeface="+mn-ea"/>
                <a:cs typeface="+mn-cs"/>
              </a:rPr>
              <a:t>Tải</a:t>
            </a:r>
            <a:r>
              <a:rPr kumimoji="0" lang="en-US" sz="32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Book Antiqua" pitchFamily="18" charset="0"/>
                <a:ea typeface="+mn-ea"/>
                <a:cs typeface="+mn-cs"/>
              </a:rPr>
              <a:t> R (</a:t>
            </a:r>
            <a:r>
              <a:rPr kumimoji="0" lang="en-US" sz="3200" b="1" i="0" u="none" strike="noStrike" kern="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Book Antiqua" pitchFamily="18" charset="0"/>
                <a:ea typeface="+mn-ea"/>
                <a:cs typeface="+mn-cs"/>
              </a:rPr>
              <a:t>khi</a:t>
            </a:r>
            <a:r>
              <a:rPr kumimoji="0" lang="en-US" sz="32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Book Antiqua" pitchFamily="18" charset="0"/>
                <a:ea typeface="+mn-ea"/>
                <a:cs typeface="+mn-cs"/>
              </a:rPr>
              <a:t> </a:t>
            </a:r>
            <a:r>
              <a:rPr kumimoji="0" lang="en-US" sz="32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Book Antiqua" pitchFamily="18" charset="0"/>
                <a:ea typeface="+mn-ea"/>
                <a:cs typeface="+mn-cs"/>
                <a:sym typeface="Symbol"/>
              </a:rPr>
              <a:t>=0)</a:t>
            </a:r>
            <a:endParaRPr kumimoji="0" lang="en-US" sz="3200" b="1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Book Antiqua" pitchFamily="18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0929033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/>
          <p:cNvSpPr txBox="1">
            <a:spLocks noGrp="1"/>
          </p:cNvSpPr>
          <p:nvPr/>
        </p:nvSpPr>
        <p:spPr bwMode="auto">
          <a:xfrm>
            <a:off x="6892925" y="6245225"/>
            <a:ext cx="2133600" cy="47625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anchor="b"/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CE01BE7F-7CCB-4567-974D-D187F39B480D}" type="slidenum">
              <a:rPr kumimoji="0" lang="en-US" alt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17</a:t>
            </a:fld>
            <a:endParaRPr kumimoji="0" lang="en-US" altLang="en-US" sz="1400" b="0" i="0" u="none" strike="noStrike" kern="1200" cap="none" spc="0" normalizeH="0" baseline="0" noProof="0" smtClean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28690" name="Rectangle 65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NZ" altLang="en-US" sz="1800" b="0" i="0" u="none" strike="noStrike" kern="120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ahoma" panose="020B0604030504040204" pitchFamily="34" charset="0"/>
              <a:ea typeface="+mn-ea"/>
              <a:cs typeface="+mn-cs"/>
            </a:endParaRPr>
          </a:p>
        </p:txBody>
      </p:sp>
      <p:sp>
        <p:nvSpPr>
          <p:cNvPr id="87" name="AutoShape 3"/>
          <p:cNvSpPr txBox="1">
            <a:spLocks noChangeArrowheads="1"/>
          </p:cNvSpPr>
          <p:nvPr/>
        </p:nvSpPr>
        <p:spPr bwMode="auto">
          <a:xfrm>
            <a:off x="392113" y="1019175"/>
            <a:ext cx="8524875" cy="5586413"/>
          </a:xfrm>
          <a:prstGeom prst="roundRect">
            <a:avLst>
              <a:gd name="adj" fmla="val 16667"/>
            </a:avLst>
          </a:prstGeom>
          <a:solidFill>
            <a:schemeClr val="accent5">
              <a:lumMod val="40000"/>
              <a:lumOff val="60000"/>
            </a:schemeClr>
          </a:solidFill>
          <a:ln w="76200">
            <a:solidFill>
              <a:schemeClr val="bg2"/>
            </a:solidFill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marL="342900" marR="0" lvl="0" indent="-342900" algn="ctr" defTabSz="914400" rtl="0" eaLnBrk="1" fontAlgn="base" latinLnBrk="0" hangingPunct="1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Clr>
                <a:srgbClr val="FFCC00"/>
              </a:buClr>
              <a:buSzPct val="120000"/>
              <a:buFontTx/>
              <a:buNone/>
              <a:tabLst/>
              <a:defRPr/>
            </a:pPr>
            <a:endParaRPr kumimoji="0" lang="en-US" sz="3600" b="1" i="0" u="none" strike="noStrike" kern="0" cap="none" spc="0" normalizeH="0" baseline="0" noProof="0">
              <a:ln>
                <a:noFill/>
              </a:ln>
              <a:solidFill>
                <a:srgbClr val="FB1705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VNI-Aptima" pitchFamily="2" charset="0"/>
              <a:ea typeface="+mn-ea"/>
              <a:cs typeface="+mn-cs"/>
            </a:endParaRPr>
          </a:p>
        </p:txBody>
      </p:sp>
      <p:sp>
        <p:nvSpPr>
          <p:cNvPr id="28692" name="AutoShape 8"/>
          <p:cNvSpPr>
            <a:spLocks noChangeAspect="1" noChangeArrowheads="1"/>
          </p:cNvSpPr>
          <p:nvPr/>
        </p:nvSpPr>
        <p:spPr bwMode="auto">
          <a:xfrm>
            <a:off x="1468438" y="3648075"/>
            <a:ext cx="6356350" cy="2514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NZ" altLang="en-US" sz="1800" b="0" i="0" u="none" strike="noStrike" kern="120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ahoma" panose="020B0604030504040204" pitchFamily="34" charset="0"/>
              <a:ea typeface="+mn-ea"/>
              <a:cs typeface="+mn-cs"/>
            </a:endParaRPr>
          </a:p>
        </p:txBody>
      </p:sp>
      <p:grpSp>
        <p:nvGrpSpPr>
          <p:cNvPr id="28693" name="Group 10"/>
          <p:cNvGrpSpPr>
            <a:grpSpLocks/>
          </p:cNvGrpSpPr>
          <p:nvPr/>
        </p:nvGrpSpPr>
        <p:grpSpPr bwMode="auto">
          <a:xfrm>
            <a:off x="1439863" y="3879850"/>
            <a:ext cx="5943600" cy="2286000"/>
            <a:chOff x="1957" y="3011"/>
            <a:chExt cx="9360" cy="3600"/>
          </a:xfrm>
        </p:grpSpPr>
        <p:sp>
          <p:nvSpPr>
            <p:cNvPr id="28780" name="Freeform 11"/>
            <p:cNvSpPr>
              <a:spLocks/>
            </p:cNvSpPr>
            <p:nvPr/>
          </p:nvSpPr>
          <p:spPr bwMode="auto">
            <a:xfrm rot="10800000" flipV="1">
              <a:off x="1957" y="3011"/>
              <a:ext cx="3120" cy="1800"/>
            </a:xfrm>
            <a:custGeom>
              <a:avLst/>
              <a:gdLst>
                <a:gd name="T0" fmla="*/ 0 w 902"/>
                <a:gd name="T1" fmla="*/ 2063484 h 658"/>
                <a:gd name="T2" fmla="*/ 924873 w 902"/>
                <a:gd name="T3" fmla="*/ 1834329 h 658"/>
                <a:gd name="T4" fmla="*/ 1534442 w 902"/>
                <a:gd name="T5" fmla="*/ 1558868 h 658"/>
                <a:gd name="T6" fmla="*/ 2457900 w 902"/>
                <a:gd name="T7" fmla="*/ 1376598 h 658"/>
                <a:gd name="T8" fmla="*/ 3074456 w 902"/>
                <a:gd name="T9" fmla="*/ 1147385 h 658"/>
                <a:gd name="T10" fmla="*/ 3690847 w 902"/>
                <a:gd name="T11" fmla="*/ 962981 h 658"/>
                <a:gd name="T12" fmla="*/ 4300367 w 902"/>
                <a:gd name="T13" fmla="*/ 827683 h 658"/>
                <a:gd name="T14" fmla="*/ 4917345 w 902"/>
                <a:gd name="T15" fmla="*/ 643265 h 658"/>
                <a:gd name="T16" fmla="*/ 5533901 w 902"/>
                <a:gd name="T17" fmla="*/ 504613 h 658"/>
                <a:gd name="T18" fmla="*/ 6148877 w 902"/>
                <a:gd name="T19" fmla="*/ 414066 h 658"/>
                <a:gd name="T20" fmla="*/ 6475702 w 902"/>
                <a:gd name="T21" fmla="*/ 276193 h 658"/>
                <a:gd name="T22" fmla="*/ 7090681 w 902"/>
                <a:gd name="T23" fmla="*/ 184464 h 658"/>
                <a:gd name="T24" fmla="*/ 7399161 w 902"/>
                <a:gd name="T25" fmla="*/ 137424 h 658"/>
                <a:gd name="T26" fmla="*/ 8010549 w 902"/>
                <a:gd name="T27" fmla="*/ 93923 h 658"/>
                <a:gd name="T28" fmla="*/ 8317043 w 902"/>
                <a:gd name="T29" fmla="*/ 46877 h 658"/>
                <a:gd name="T30" fmla="*/ 8933599 w 902"/>
                <a:gd name="T31" fmla="*/ 0 h 658"/>
                <a:gd name="T32" fmla="*/ 9242084 w 902"/>
                <a:gd name="T33" fmla="*/ 0 h 658"/>
                <a:gd name="T34" fmla="*/ 9549989 w 902"/>
                <a:gd name="T35" fmla="*/ 0 h 658"/>
                <a:gd name="T36" fmla="*/ 10166953 w 902"/>
                <a:gd name="T37" fmla="*/ 46877 h 658"/>
                <a:gd name="T38" fmla="*/ 10473446 w 902"/>
                <a:gd name="T39" fmla="*/ 93923 h 658"/>
                <a:gd name="T40" fmla="*/ 11085008 w 902"/>
                <a:gd name="T41" fmla="*/ 137424 h 658"/>
                <a:gd name="T42" fmla="*/ 11393030 w 902"/>
                <a:gd name="T43" fmla="*/ 184464 h 658"/>
                <a:gd name="T44" fmla="*/ 12008022 w 902"/>
                <a:gd name="T45" fmla="*/ 276193 h 658"/>
                <a:gd name="T46" fmla="*/ 12316501 w 902"/>
                <a:gd name="T47" fmla="*/ 414066 h 658"/>
                <a:gd name="T48" fmla="*/ 12932933 w 902"/>
                <a:gd name="T49" fmla="*/ 504613 h 658"/>
                <a:gd name="T50" fmla="*/ 13542453 w 902"/>
                <a:gd name="T51" fmla="*/ 643265 h 658"/>
                <a:gd name="T52" fmla="*/ 14159009 w 902"/>
                <a:gd name="T53" fmla="*/ 827683 h 658"/>
                <a:gd name="T54" fmla="*/ 14775811 w 902"/>
                <a:gd name="T55" fmla="*/ 962981 h 658"/>
                <a:gd name="T56" fmla="*/ 15409122 w 902"/>
                <a:gd name="T57" fmla="*/ 1147385 h 658"/>
                <a:gd name="T58" fmla="*/ 16026094 w 902"/>
                <a:gd name="T59" fmla="*/ 1376598 h 658"/>
                <a:gd name="T60" fmla="*/ 16949143 w 902"/>
                <a:gd name="T61" fmla="*/ 1558868 h 658"/>
                <a:gd name="T62" fmla="*/ 17558670 w 902"/>
                <a:gd name="T63" fmla="*/ 1834329 h 658"/>
                <a:gd name="T64" fmla="*/ 18483546 w 902"/>
                <a:gd name="T65" fmla="*/ 2063484 h 658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w 902"/>
                <a:gd name="T100" fmla="*/ 0 h 658"/>
                <a:gd name="T101" fmla="*/ 902 w 902"/>
                <a:gd name="T102" fmla="*/ 658 h 658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T99" t="T100" r="T101" b="T102"/>
              <a:pathLst>
                <a:path w="902" h="658">
                  <a:moveTo>
                    <a:pt x="0" y="658"/>
                  </a:moveTo>
                  <a:lnTo>
                    <a:pt x="45" y="585"/>
                  </a:lnTo>
                  <a:lnTo>
                    <a:pt x="75" y="497"/>
                  </a:lnTo>
                  <a:lnTo>
                    <a:pt x="120" y="439"/>
                  </a:lnTo>
                  <a:lnTo>
                    <a:pt x="150" y="366"/>
                  </a:lnTo>
                  <a:lnTo>
                    <a:pt x="180" y="307"/>
                  </a:lnTo>
                  <a:lnTo>
                    <a:pt x="210" y="264"/>
                  </a:lnTo>
                  <a:lnTo>
                    <a:pt x="240" y="205"/>
                  </a:lnTo>
                  <a:lnTo>
                    <a:pt x="270" y="161"/>
                  </a:lnTo>
                  <a:lnTo>
                    <a:pt x="300" y="132"/>
                  </a:lnTo>
                  <a:lnTo>
                    <a:pt x="316" y="88"/>
                  </a:lnTo>
                  <a:lnTo>
                    <a:pt x="346" y="59"/>
                  </a:lnTo>
                  <a:lnTo>
                    <a:pt x="361" y="44"/>
                  </a:lnTo>
                  <a:lnTo>
                    <a:pt x="391" y="30"/>
                  </a:lnTo>
                  <a:lnTo>
                    <a:pt x="406" y="15"/>
                  </a:lnTo>
                  <a:lnTo>
                    <a:pt x="436" y="0"/>
                  </a:lnTo>
                  <a:lnTo>
                    <a:pt x="451" y="0"/>
                  </a:lnTo>
                  <a:lnTo>
                    <a:pt x="466" y="0"/>
                  </a:lnTo>
                  <a:lnTo>
                    <a:pt x="496" y="15"/>
                  </a:lnTo>
                  <a:lnTo>
                    <a:pt x="511" y="30"/>
                  </a:lnTo>
                  <a:lnTo>
                    <a:pt x="541" y="44"/>
                  </a:lnTo>
                  <a:lnTo>
                    <a:pt x="556" y="59"/>
                  </a:lnTo>
                  <a:lnTo>
                    <a:pt x="586" y="88"/>
                  </a:lnTo>
                  <a:lnTo>
                    <a:pt x="601" y="132"/>
                  </a:lnTo>
                  <a:lnTo>
                    <a:pt x="631" y="161"/>
                  </a:lnTo>
                  <a:lnTo>
                    <a:pt x="661" y="205"/>
                  </a:lnTo>
                  <a:lnTo>
                    <a:pt x="691" y="264"/>
                  </a:lnTo>
                  <a:lnTo>
                    <a:pt x="721" y="307"/>
                  </a:lnTo>
                  <a:lnTo>
                    <a:pt x="752" y="366"/>
                  </a:lnTo>
                  <a:lnTo>
                    <a:pt x="782" y="439"/>
                  </a:lnTo>
                  <a:lnTo>
                    <a:pt x="827" y="497"/>
                  </a:lnTo>
                  <a:lnTo>
                    <a:pt x="857" y="585"/>
                  </a:lnTo>
                  <a:lnTo>
                    <a:pt x="902" y="658"/>
                  </a:lnTo>
                </a:path>
              </a:pathLst>
            </a:custGeom>
            <a:noFill/>
            <a:ln w="9525">
              <a:solidFill>
                <a:srgbClr val="FF0000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NZ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 panose="020B0604030504040204" pitchFamily="34" charset="0"/>
                <a:ea typeface="+mn-ea"/>
                <a:cs typeface="+mn-cs"/>
              </a:endParaRPr>
            </a:p>
          </p:txBody>
        </p:sp>
        <p:sp>
          <p:nvSpPr>
            <p:cNvPr id="28781" name="Freeform 12"/>
            <p:cNvSpPr>
              <a:spLocks/>
            </p:cNvSpPr>
            <p:nvPr/>
          </p:nvSpPr>
          <p:spPr bwMode="auto">
            <a:xfrm flipV="1">
              <a:off x="5077" y="4811"/>
              <a:ext cx="3120" cy="1800"/>
            </a:xfrm>
            <a:custGeom>
              <a:avLst/>
              <a:gdLst>
                <a:gd name="T0" fmla="*/ 0 w 902"/>
                <a:gd name="T1" fmla="*/ 2063484 h 658"/>
                <a:gd name="T2" fmla="*/ 924873 w 902"/>
                <a:gd name="T3" fmla="*/ 1834329 h 658"/>
                <a:gd name="T4" fmla="*/ 1534442 w 902"/>
                <a:gd name="T5" fmla="*/ 1558868 h 658"/>
                <a:gd name="T6" fmla="*/ 2457900 w 902"/>
                <a:gd name="T7" fmla="*/ 1376598 h 658"/>
                <a:gd name="T8" fmla="*/ 3074456 w 902"/>
                <a:gd name="T9" fmla="*/ 1147385 h 658"/>
                <a:gd name="T10" fmla="*/ 3690847 w 902"/>
                <a:gd name="T11" fmla="*/ 962981 h 658"/>
                <a:gd name="T12" fmla="*/ 4300367 w 902"/>
                <a:gd name="T13" fmla="*/ 827683 h 658"/>
                <a:gd name="T14" fmla="*/ 4917345 w 902"/>
                <a:gd name="T15" fmla="*/ 643265 h 658"/>
                <a:gd name="T16" fmla="*/ 5533901 w 902"/>
                <a:gd name="T17" fmla="*/ 504613 h 658"/>
                <a:gd name="T18" fmla="*/ 6148877 w 902"/>
                <a:gd name="T19" fmla="*/ 414066 h 658"/>
                <a:gd name="T20" fmla="*/ 6475702 w 902"/>
                <a:gd name="T21" fmla="*/ 276193 h 658"/>
                <a:gd name="T22" fmla="*/ 7090681 w 902"/>
                <a:gd name="T23" fmla="*/ 184464 h 658"/>
                <a:gd name="T24" fmla="*/ 7399161 w 902"/>
                <a:gd name="T25" fmla="*/ 137424 h 658"/>
                <a:gd name="T26" fmla="*/ 8010549 w 902"/>
                <a:gd name="T27" fmla="*/ 93923 h 658"/>
                <a:gd name="T28" fmla="*/ 8317043 w 902"/>
                <a:gd name="T29" fmla="*/ 46877 h 658"/>
                <a:gd name="T30" fmla="*/ 8933599 w 902"/>
                <a:gd name="T31" fmla="*/ 0 h 658"/>
                <a:gd name="T32" fmla="*/ 9242084 w 902"/>
                <a:gd name="T33" fmla="*/ 0 h 658"/>
                <a:gd name="T34" fmla="*/ 9549989 w 902"/>
                <a:gd name="T35" fmla="*/ 0 h 658"/>
                <a:gd name="T36" fmla="*/ 10166953 w 902"/>
                <a:gd name="T37" fmla="*/ 46877 h 658"/>
                <a:gd name="T38" fmla="*/ 10473446 w 902"/>
                <a:gd name="T39" fmla="*/ 93923 h 658"/>
                <a:gd name="T40" fmla="*/ 11085008 w 902"/>
                <a:gd name="T41" fmla="*/ 137424 h 658"/>
                <a:gd name="T42" fmla="*/ 11393030 w 902"/>
                <a:gd name="T43" fmla="*/ 184464 h 658"/>
                <a:gd name="T44" fmla="*/ 12008022 w 902"/>
                <a:gd name="T45" fmla="*/ 276193 h 658"/>
                <a:gd name="T46" fmla="*/ 12316501 w 902"/>
                <a:gd name="T47" fmla="*/ 414066 h 658"/>
                <a:gd name="T48" fmla="*/ 12932933 w 902"/>
                <a:gd name="T49" fmla="*/ 504613 h 658"/>
                <a:gd name="T50" fmla="*/ 13542453 w 902"/>
                <a:gd name="T51" fmla="*/ 643265 h 658"/>
                <a:gd name="T52" fmla="*/ 14159009 w 902"/>
                <a:gd name="T53" fmla="*/ 827683 h 658"/>
                <a:gd name="T54" fmla="*/ 14775811 w 902"/>
                <a:gd name="T55" fmla="*/ 962981 h 658"/>
                <a:gd name="T56" fmla="*/ 15409122 w 902"/>
                <a:gd name="T57" fmla="*/ 1147385 h 658"/>
                <a:gd name="T58" fmla="*/ 16026094 w 902"/>
                <a:gd name="T59" fmla="*/ 1376598 h 658"/>
                <a:gd name="T60" fmla="*/ 16949143 w 902"/>
                <a:gd name="T61" fmla="*/ 1558868 h 658"/>
                <a:gd name="T62" fmla="*/ 17558670 w 902"/>
                <a:gd name="T63" fmla="*/ 1834329 h 658"/>
                <a:gd name="T64" fmla="*/ 18483546 w 902"/>
                <a:gd name="T65" fmla="*/ 2063484 h 658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w 902"/>
                <a:gd name="T100" fmla="*/ 0 h 658"/>
                <a:gd name="T101" fmla="*/ 902 w 902"/>
                <a:gd name="T102" fmla="*/ 658 h 658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T99" t="T100" r="T101" b="T102"/>
              <a:pathLst>
                <a:path w="902" h="658">
                  <a:moveTo>
                    <a:pt x="0" y="658"/>
                  </a:moveTo>
                  <a:lnTo>
                    <a:pt x="45" y="585"/>
                  </a:lnTo>
                  <a:lnTo>
                    <a:pt x="75" y="497"/>
                  </a:lnTo>
                  <a:lnTo>
                    <a:pt x="120" y="439"/>
                  </a:lnTo>
                  <a:lnTo>
                    <a:pt x="150" y="366"/>
                  </a:lnTo>
                  <a:lnTo>
                    <a:pt x="180" y="307"/>
                  </a:lnTo>
                  <a:lnTo>
                    <a:pt x="210" y="264"/>
                  </a:lnTo>
                  <a:lnTo>
                    <a:pt x="240" y="205"/>
                  </a:lnTo>
                  <a:lnTo>
                    <a:pt x="270" y="161"/>
                  </a:lnTo>
                  <a:lnTo>
                    <a:pt x="300" y="132"/>
                  </a:lnTo>
                  <a:lnTo>
                    <a:pt x="316" y="88"/>
                  </a:lnTo>
                  <a:lnTo>
                    <a:pt x="346" y="59"/>
                  </a:lnTo>
                  <a:lnTo>
                    <a:pt x="361" y="44"/>
                  </a:lnTo>
                  <a:lnTo>
                    <a:pt x="391" y="30"/>
                  </a:lnTo>
                  <a:lnTo>
                    <a:pt x="406" y="15"/>
                  </a:lnTo>
                  <a:lnTo>
                    <a:pt x="436" y="0"/>
                  </a:lnTo>
                  <a:lnTo>
                    <a:pt x="451" y="0"/>
                  </a:lnTo>
                  <a:lnTo>
                    <a:pt x="466" y="0"/>
                  </a:lnTo>
                  <a:lnTo>
                    <a:pt x="496" y="15"/>
                  </a:lnTo>
                  <a:lnTo>
                    <a:pt x="511" y="30"/>
                  </a:lnTo>
                  <a:lnTo>
                    <a:pt x="541" y="44"/>
                  </a:lnTo>
                  <a:lnTo>
                    <a:pt x="556" y="59"/>
                  </a:lnTo>
                  <a:lnTo>
                    <a:pt x="586" y="88"/>
                  </a:lnTo>
                  <a:lnTo>
                    <a:pt x="601" y="132"/>
                  </a:lnTo>
                  <a:lnTo>
                    <a:pt x="631" y="161"/>
                  </a:lnTo>
                  <a:lnTo>
                    <a:pt x="661" y="205"/>
                  </a:lnTo>
                  <a:lnTo>
                    <a:pt x="691" y="264"/>
                  </a:lnTo>
                  <a:lnTo>
                    <a:pt x="721" y="307"/>
                  </a:lnTo>
                  <a:lnTo>
                    <a:pt x="752" y="366"/>
                  </a:lnTo>
                  <a:lnTo>
                    <a:pt x="782" y="439"/>
                  </a:lnTo>
                  <a:lnTo>
                    <a:pt x="827" y="497"/>
                  </a:lnTo>
                  <a:lnTo>
                    <a:pt x="857" y="585"/>
                  </a:lnTo>
                  <a:lnTo>
                    <a:pt x="902" y="658"/>
                  </a:lnTo>
                </a:path>
              </a:pathLst>
            </a:custGeom>
            <a:noFill/>
            <a:ln w="9525">
              <a:solidFill>
                <a:srgbClr val="FF0000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NZ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 panose="020B0604030504040204" pitchFamily="34" charset="0"/>
                <a:ea typeface="+mn-ea"/>
                <a:cs typeface="+mn-cs"/>
              </a:endParaRPr>
            </a:p>
          </p:txBody>
        </p:sp>
        <p:sp>
          <p:nvSpPr>
            <p:cNvPr id="28782" name="Freeform 13"/>
            <p:cNvSpPr>
              <a:spLocks/>
            </p:cNvSpPr>
            <p:nvPr/>
          </p:nvSpPr>
          <p:spPr bwMode="auto">
            <a:xfrm rot="10800000" flipV="1">
              <a:off x="8197" y="3011"/>
              <a:ext cx="3120" cy="1800"/>
            </a:xfrm>
            <a:custGeom>
              <a:avLst/>
              <a:gdLst>
                <a:gd name="T0" fmla="*/ 0 w 902"/>
                <a:gd name="T1" fmla="*/ 2063484 h 658"/>
                <a:gd name="T2" fmla="*/ 924873 w 902"/>
                <a:gd name="T3" fmla="*/ 1834329 h 658"/>
                <a:gd name="T4" fmla="*/ 1534442 w 902"/>
                <a:gd name="T5" fmla="*/ 1558868 h 658"/>
                <a:gd name="T6" fmla="*/ 2457900 w 902"/>
                <a:gd name="T7" fmla="*/ 1376598 h 658"/>
                <a:gd name="T8" fmla="*/ 3074456 w 902"/>
                <a:gd name="T9" fmla="*/ 1147385 h 658"/>
                <a:gd name="T10" fmla="*/ 3690847 w 902"/>
                <a:gd name="T11" fmla="*/ 962981 h 658"/>
                <a:gd name="T12" fmla="*/ 4300367 w 902"/>
                <a:gd name="T13" fmla="*/ 827683 h 658"/>
                <a:gd name="T14" fmla="*/ 4917345 w 902"/>
                <a:gd name="T15" fmla="*/ 643265 h 658"/>
                <a:gd name="T16" fmla="*/ 5533901 w 902"/>
                <a:gd name="T17" fmla="*/ 504613 h 658"/>
                <a:gd name="T18" fmla="*/ 6148877 w 902"/>
                <a:gd name="T19" fmla="*/ 414066 h 658"/>
                <a:gd name="T20" fmla="*/ 6475702 w 902"/>
                <a:gd name="T21" fmla="*/ 276193 h 658"/>
                <a:gd name="T22" fmla="*/ 7090681 w 902"/>
                <a:gd name="T23" fmla="*/ 184464 h 658"/>
                <a:gd name="T24" fmla="*/ 7399161 w 902"/>
                <a:gd name="T25" fmla="*/ 137424 h 658"/>
                <a:gd name="T26" fmla="*/ 8010549 w 902"/>
                <a:gd name="T27" fmla="*/ 93923 h 658"/>
                <a:gd name="T28" fmla="*/ 8317043 w 902"/>
                <a:gd name="T29" fmla="*/ 46877 h 658"/>
                <a:gd name="T30" fmla="*/ 8933599 w 902"/>
                <a:gd name="T31" fmla="*/ 0 h 658"/>
                <a:gd name="T32" fmla="*/ 9242084 w 902"/>
                <a:gd name="T33" fmla="*/ 0 h 658"/>
                <a:gd name="T34" fmla="*/ 9549989 w 902"/>
                <a:gd name="T35" fmla="*/ 0 h 658"/>
                <a:gd name="T36" fmla="*/ 10166953 w 902"/>
                <a:gd name="T37" fmla="*/ 46877 h 658"/>
                <a:gd name="T38" fmla="*/ 10473446 w 902"/>
                <a:gd name="T39" fmla="*/ 93923 h 658"/>
                <a:gd name="T40" fmla="*/ 11085008 w 902"/>
                <a:gd name="T41" fmla="*/ 137424 h 658"/>
                <a:gd name="T42" fmla="*/ 11393030 w 902"/>
                <a:gd name="T43" fmla="*/ 184464 h 658"/>
                <a:gd name="T44" fmla="*/ 12008022 w 902"/>
                <a:gd name="T45" fmla="*/ 276193 h 658"/>
                <a:gd name="T46" fmla="*/ 12316501 w 902"/>
                <a:gd name="T47" fmla="*/ 414066 h 658"/>
                <a:gd name="T48" fmla="*/ 12932933 w 902"/>
                <a:gd name="T49" fmla="*/ 504613 h 658"/>
                <a:gd name="T50" fmla="*/ 13542453 w 902"/>
                <a:gd name="T51" fmla="*/ 643265 h 658"/>
                <a:gd name="T52" fmla="*/ 14159009 w 902"/>
                <a:gd name="T53" fmla="*/ 827683 h 658"/>
                <a:gd name="T54" fmla="*/ 14775811 w 902"/>
                <a:gd name="T55" fmla="*/ 962981 h 658"/>
                <a:gd name="T56" fmla="*/ 15409122 w 902"/>
                <a:gd name="T57" fmla="*/ 1147385 h 658"/>
                <a:gd name="T58" fmla="*/ 16026094 w 902"/>
                <a:gd name="T59" fmla="*/ 1376598 h 658"/>
                <a:gd name="T60" fmla="*/ 16949143 w 902"/>
                <a:gd name="T61" fmla="*/ 1558868 h 658"/>
                <a:gd name="T62" fmla="*/ 17558670 w 902"/>
                <a:gd name="T63" fmla="*/ 1834329 h 658"/>
                <a:gd name="T64" fmla="*/ 18483546 w 902"/>
                <a:gd name="T65" fmla="*/ 2063484 h 658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w 902"/>
                <a:gd name="T100" fmla="*/ 0 h 658"/>
                <a:gd name="T101" fmla="*/ 902 w 902"/>
                <a:gd name="T102" fmla="*/ 658 h 658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T99" t="T100" r="T101" b="T102"/>
              <a:pathLst>
                <a:path w="902" h="658">
                  <a:moveTo>
                    <a:pt x="0" y="658"/>
                  </a:moveTo>
                  <a:lnTo>
                    <a:pt x="45" y="585"/>
                  </a:lnTo>
                  <a:lnTo>
                    <a:pt x="75" y="497"/>
                  </a:lnTo>
                  <a:lnTo>
                    <a:pt x="120" y="439"/>
                  </a:lnTo>
                  <a:lnTo>
                    <a:pt x="150" y="366"/>
                  </a:lnTo>
                  <a:lnTo>
                    <a:pt x="180" y="307"/>
                  </a:lnTo>
                  <a:lnTo>
                    <a:pt x="210" y="264"/>
                  </a:lnTo>
                  <a:lnTo>
                    <a:pt x="240" y="205"/>
                  </a:lnTo>
                  <a:lnTo>
                    <a:pt x="270" y="161"/>
                  </a:lnTo>
                  <a:lnTo>
                    <a:pt x="300" y="132"/>
                  </a:lnTo>
                  <a:lnTo>
                    <a:pt x="316" y="88"/>
                  </a:lnTo>
                  <a:lnTo>
                    <a:pt x="346" y="59"/>
                  </a:lnTo>
                  <a:lnTo>
                    <a:pt x="361" y="44"/>
                  </a:lnTo>
                  <a:lnTo>
                    <a:pt x="391" y="30"/>
                  </a:lnTo>
                  <a:lnTo>
                    <a:pt x="406" y="15"/>
                  </a:lnTo>
                  <a:lnTo>
                    <a:pt x="436" y="0"/>
                  </a:lnTo>
                  <a:lnTo>
                    <a:pt x="451" y="0"/>
                  </a:lnTo>
                  <a:lnTo>
                    <a:pt x="466" y="0"/>
                  </a:lnTo>
                  <a:lnTo>
                    <a:pt x="496" y="15"/>
                  </a:lnTo>
                  <a:lnTo>
                    <a:pt x="511" y="30"/>
                  </a:lnTo>
                  <a:lnTo>
                    <a:pt x="541" y="44"/>
                  </a:lnTo>
                  <a:lnTo>
                    <a:pt x="556" y="59"/>
                  </a:lnTo>
                  <a:lnTo>
                    <a:pt x="586" y="88"/>
                  </a:lnTo>
                  <a:lnTo>
                    <a:pt x="601" y="132"/>
                  </a:lnTo>
                  <a:lnTo>
                    <a:pt x="631" y="161"/>
                  </a:lnTo>
                  <a:lnTo>
                    <a:pt x="661" y="205"/>
                  </a:lnTo>
                  <a:lnTo>
                    <a:pt x="691" y="264"/>
                  </a:lnTo>
                  <a:lnTo>
                    <a:pt x="721" y="307"/>
                  </a:lnTo>
                  <a:lnTo>
                    <a:pt x="752" y="366"/>
                  </a:lnTo>
                  <a:lnTo>
                    <a:pt x="782" y="439"/>
                  </a:lnTo>
                  <a:lnTo>
                    <a:pt x="827" y="497"/>
                  </a:lnTo>
                  <a:lnTo>
                    <a:pt x="857" y="585"/>
                  </a:lnTo>
                  <a:lnTo>
                    <a:pt x="902" y="658"/>
                  </a:lnTo>
                </a:path>
              </a:pathLst>
            </a:custGeom>
            <a:noFill/>
            <a:ln w="9525">
              <a:solidFill>
                <a:srgbClr val="FF0000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NZ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 panose="020B0604030504040204" pitchFamily="34" charset="0"/>
                <a:ea typeface="+mn-ea"/>
                <a:cs typeface="+mn-cs"/>
              </a:endParaRPr>
            </a:p>
          </p:txBody>
        </p:sp>
      </p:grpSp>
      <p:sp>
        <p:nvSpPr>
          <p:cNvPr id="28694" name="Line 15"/>
          <p:cNvSpPr>
            <a:spLocks noChangeShapeType="1"/>
          </p:cNvSpPr>
          <p:nvPr/>
        </p:nvSpPr>
        <p:spPr bwMode="auto">
          <a:xfrm flipV="1">
            <a:off x="1439863" y="3765550"/>
            <a:ext cx="0" cy="240030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ahoma" panose="020B0604030504040204" pitchFamily="34" charset="0"/>
              <a:ea typeface="+mn-ea"/>
              <a:cs typeface="+mn-cs"/>
            </a:endParaRPr>
          </a:p>
        </p:txBody>
      </p:sp>
      <p:sp>
        <p:nvSpPr>
          <p:cNvPr id="28695" name="Line 16"/>
          <p:cNvSpPr>
            <a:spLocks noChangeShapeType="1"/>
          </p:cNvSpPr>
          <p:nvPr/>
        </p:nvSpPr>
        <p:spPr bwMode="auto">
          <a:xfrm>
            <a:off x="1770063" y="4964113"/>
            <a:ext cx="0" cy="7620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ahoma" panose="020B0604030504040204" pitchFamily="34" charset="0"/>
              <a:ea typeface="+mn-ea"/>
              <a:cs typeface="+mn-cs"/>
            </a:endParaRPr>
          </a:p>
        </p:txBody>
      </p:sp>
      <p:sp>
        <p:nvSpPr>
          <p:cNvPr id="28696" name="Line 17"/>
          <p:cNvSpPr>
            <a:spLocks noChangeShapeType="1"/>
          </p:cNvSpPr>
          <p:nvPr/>
        </p:nvSpPr>
        <p:spPr bwMode="auto">
          <a:xfrm>
            <a:off x="2100263" y="4964113"/>
            <a:ext cx="0" cy="7620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ahoma" panose="020B0604030504040204" pitchFamily="34" charset="0"/>
              <a:ea typeface="+mn-ea"/>
              <a:cs typeface="+mn-cs"/>
            </a:endParaRPr>
          </a:p>
        </p:txBody>
      </p:sp>
      <p:sp>
        <p:nvSpPr>
          <p:cNvPr id="28697" name="Line 18"/>
          <p:cNvSpPr>
            <a:spLocks noChangeShapeType="1"/>
          </p:cNvSpPr>
          <p:nvPr/>
        </p:nvSpPr>
        <p:spPr bwMode="auto">
          <a:xfrm>
            <a:off x="2430463" y="4964113"/>
            <a:ext cx="0" cy="7620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ahoma" panose="020B0604030504040204" pitchFamily="34" charset="0"/>
              <a:ea typeface="+mn-ea"/>
              <a:cs typeface="+mn-cs"/>
            </a:endParaRPr>
          </a:p>
        </p:txBody>
      </p:sp>
      <p:sp>
        <p:nvSpPr>
          <p:cNvPr id="28698" name="Line 19"/>
          <p:cNvSpPr>
            <a:spLocks noChangeShapeType="1"/>
          </p:cNvSpPr>
          <p:nvPr/>
        </p:nvSpPr>
        <p:spPr bwMode="auto">
          <a:xfrm>
            <a:off x="2760663" y="4964113"/>
            <a:ext cx="0" cy="7620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ahoma" panose="020B0604030504040204" pitchFamily="34" charset="0"/>
              <a:ea typeface="+mn-ea"/>
              <a:cs typeface="+mn-cs"/>
            </a:endParaRPr>
          </a:p>
        </p:txBody>
      </p:sp>
      <p:sp>
        <p:nvSpPr>
          <p:cNvPr id="28699" name="Line 20"/>
          <p:cNvSpPr>
            <a:spLocks noChangeShapeType="1"/>
          </p:cNvSpPr>
          <p:nvPr/>
        </p:nvSpPr>
        <p:spPr bwMode="auto">
          <a:xfrm>
            <a:off x="3090863" y="4964113"/>
            <a:ext cx="0" cy="7620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ahoma" panose="020B0604030504040204" pitchFamily="34" charset="0"/>
              <a:ea typeface="+mn-ea"/>
              <a:cs typeface="+mn-cs"/>
            </a:endParaRPr>
          </a:p>
        </p:txBody>
      </p:sp>
      <p:sp>
        <p:nvSpPr>
          <p:cNvPr id="28700" name="Line 21"/>
          <p:cNvSpPr>
            <a:spLocks noChangeShapeType="1"/>
          </p:cNvSpPr>
          <p:nvPr/>
        </p:nvSpPr>
        <p:spPr bwMode="auto">
          <a:xfrm>
            <a:off x="3421063" y="4964113"/>
            <a:ext cx="0" cy="7620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ahoma" panose="020B0604030504040204" pitchFamily="34" charset="0"/>
              <a:ea typeface="+mn-ea"/>
              <a:cs typeface="+mn-cs"/>
            </a:endParaRPr>
          </a:p>
        </p:txBody>
      </p:sp>
      <p:sp>
        <p:nvSpPr>
          <p:cNvPr id="28701" name="Line 22"/>
          <p:cNvSpPr>
            <a:spLocks noChangeShapeType="1"/>
          </p:cNvSpPr>
          <p:nvPr/>
        </p:nvSpPr>
        <p:spPr bwMode="auto">
          <a:xfrm>
            <a:off x="3748088" y="4964113"/>
            <a:ext cx="1587" cy="7620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ahoma" panose="020B0604030504040204" pitchFamily="34" charset="0"/>
              <a:ea typeface="+mn-ea"/>
              <a:cs typeface="+mn-cs"/>
            </a:endParaRPr>
          </a:p>
        </p:txBody>
      </p:sp>
      <p:sp>
        <p:nvSpPr>
          <p:cNvPr id="28702" name="Line 23"/>
          <p:cNvSpPr>
            <a:spLocks noChangeShapeType="1"/>
          </p:cNvSpPr>
          <p:nvPr/>
        </p:nvSpPr>
        <p:spPr bwMode="auto">
          <a:xfrm>
            <a:off x="4081463" y="4964113"/>
            <a:ext cx="0" cy="7620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ahoma" panose="020B0604030504040204" pitchFamily="34" charset="0"/>
              <a:ea typeface="+mn-ea"/>
              <a:cs typeface="+mn-cs"/>
            </a:endParaRPr>
          </a:p>
        </p:txBody>
      </p:sp>
      <p:sp>
        <p:nvSpPr>
          <p:cNvPr id="28703" name="Line 24"/>
          <p:cNvSpPr>
            <a:spLocks noChangeShapeType="1"/>
          </p:cNvSpPr>
          <p:nvPr/>
        </p:nvSpPr>
        <p:spPr bwMode="auto">
          <a:xfrm>
            <a:off x="4411663" y="4964113"/>
            <a:ext cx="0" cy="7620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ahoma" panose="020B0604030504040204" pitchFamily="34" charset="0"/>
              <a:ea typeface="+mn-ea"/>
              <a:cs typeface="+mn-cs"/>
            </a:endParaRPr>
          </a:p>
        </p:txBody>
      </p:sp>
      <p:sp>
        <p:nvSpPr>
          <p:cNvPr id="28704" name="Line 25"/>
          <p:cNvSpPr>
            <a:spLocks noChangeShapeType="1"/>
          </p:cNvSpPr>
          <p:nvPr/>
        </p:nvSpPr>
        <p:spPr bwMode="auto">
          <a:xfrm>
            <a:off x="4741863" y="4964113"/>
            <a:ext cx="0" cy="7620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ahoma" panose="020B0604030504040204" pitchFamily="34" charset="0"/>
              <a:ea typeface="+mn-ea"/>
              <a:cs typeface="+mn-cs"/>
            </a:endParaRPr>
          </a:p>
        </p:txBody>
      </p:sp>
      <p:sp>
        <p:nvSpPr>
          <p:cNvPr id="28705" name="Line 26"/>
          <p:cNvSpPr>
            <a:spLocks noChangeShapeType="1"/>
          </p:cNvSpPr>
          <p:nvPr/>
        </p:nvSpPr>
        <p:spPr bwMode="auto">
          <a:xfrm>
            <a:off x="5072063" y="4964113"/>
            <a:ext cx="0" cy="7620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ahoma" panose="020B0604030504040204" pitchFamily="34" charset="0"/>
              <a:ea typeface="+mn-ea"/>
              <a:cs typeface="+mn-cs"/>
            </a:endParaRPr>
          </a:p>
        </p:txBody>
      </p:sp>
      <p:sp>
        <p:nvSpPr>
          <p:cNvPr id="28706" name="Line 27"/>
          <p:cNvSpPr>
            <a:spLocks noChangeShapeType="1"/>
          </p:cNvSpPr>
          <p:nvPr/>
        </p:nvSpPr>
        <p:spPr bwMode="auto">
          <a:xfrm>
            <a:off x="5402263" y="4964113"/>
            <a:ext cx="0" cy="7620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ahoma" panose="020B0604030504040204" pitchFamily="34" charset="0"/>
              <a:ea typeface="+mn-ea"/>
              <a:cs typeface="+mn-cs"/>
            </a:endParaRPr>
          </a:p>
        </p:txBody>
      </p:sp>
      <p:sp>
        <p:nvSpPr>
          <p:cNvPr id="28707" name="Line 28"/>
          <p:cNvSpPr>
            <a:spLocks noChangeShapeType="1"/>
          </p:cNvSpPr>
          <p:nvPr/>
        </p:nvSpPr>
        <p:spPr bwMode="auto">
          <a:xfrm>
            <a:off x="5732463" y="4964113"/>
            <a:ext cx="0" cy="7620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ahoma" panose="020B0604030504040204" pitchFamily="34" charset="0"/>
              <a:ea typeface="+mn-ea"/>
              <a:cs typeface="+mn-cs"/>
            </a:endParaRPr>
          </a:p>
        </p:txBody>
      </p:sp>
      <p:sp>
        <p:nvSpPr>
          <p:cNvPr id="28708" name="Line 29"/>
          <p:cNvSpPr>
            <a:spLocks noChangeShapeType="1"/>
          </p:cNvSpPr>
          <p:nvPr/>
        </p:nvSpPr>
        <p:spPr bwMode="auto">
          <a:xfrm>
            <a:off x="6053138" y="4964113"/>
            <a:ext cx="0" cy="7620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ahoma" panose="020B0604030504040204" pitchFamily="34" charset="0"/>
              <a:ea typeface="+mn-ea"/>
              <a:cs typeface="+mn-cs"/>
            </a:endParaRPr>
          </a:p>
        </p:txBody>
      </p:sp>
      <p:sp>
        <p:nvSpPr>
          <p:cNvPr id="28709" name="Line 30"/>
          <p:cNvSpPr>
            <a:spLocks noChangeShapeType="1"/>
          </p:cNvSpPr>
          <p:nvPr/>
        </p:nvSpPr>
        <p:spPr bwMode="auto">
          <a:xfrm>
            <a:off x="6383338" y="4964113"/>
            <a:ext cx="0" cy="7620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ahoma" panose="020B0604030504040204" pitchFamily="34" charset="0"/>
              <a:ea typeface="+mn-ea"/>
              <a:cs typeface="+mn-cs"/>
            </a:endParaRPr>
          </a:p>
        </p:txBody>
      </p:sp>
      <p:sp>
        <p:nvSpPr>
          <p:cNvPr id="28710" name="Line 31"/>
          <p:cNvSpPr>
            <a:spLocks noChangeShapeType="1"/>
          </p:cNvSpPr>
          <p:nvPr/>
        </p:nvSpPr>
        <p:spPr bwMode="auto">
          <a:xfrm>
            <a:off x="1439863" y="5022850"/>
            <a:ext cx="6191250" cy="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ahoma" panose="020B0604030504040204" pitchFamily="34" charset="0"/>
              <a:ea typeface="+mn-ea"/>
              <a:cs typeface="+mn-cs"/>
            </a:endParaRPr>
          </a:p>
        </p:txBody>
      </p:sp>
      <p:sp>
        <p:nvSpPr>
          <p:cNvPr id="28711" name="Text Box 32"/>
          <p:cNvSpPr txBox="1">
            <a:spLocks noChangeArrowheads="1"/>
          </p:cNvSpPr>
          <p:nvPr/>
        </p:nvSpPr>
        <p:spPr bwMode="auto">
          <a:xfrm>
            <a:off x="1522413" y="3651250"/>
            <a:ext cx="330200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+mn-ea"/>
                <a:cs typeface="+mn-cs"/>
              </a:rPr>
              <a:t>u</a:t>
            </a:r>
            <a:endParaRPr kumimoji="0" lang="en-US" alt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anose="020B0604030504040204" pitchFamily="34" charset="0"/>
              <a:ea typeface="+mn-ea"/>
              <a:cs typeface="+mn-cs"/>
            </a:endParaRPr>
          </a:p>
        </p:txBody>
      </p:sp>
      <p:sp>
        <p:nvSpPr>
          <p:cNvPr id="28712" name="Line 33"/>
          <p:cNvSpPr>
            <a:spLocks noChangeShapeType="1"/>
          </p:cNvSpPr>
          <p:nvPr/>
        </p:nvSpPr>
        <p:spPr bwMode="auto">
          <a:xfrm>
            <a:off x="6721475" y="4975225"/>
            <a:ext cx="1588" cy="7620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ahoma" panose="020B0604030504040204" pitchFamily="34" charset="0"/>
              <a:ea typeface="+mn-ea"/>
              <a:cs typeface="+mn-cs"/>
            </a:endParaRPr>
          </a:p>
        </p:txBody>
      </p:sp>
      <p:sp>
        <p:nvSpPr>
          <p:cNvPr id="28713" name="Line 34"/>
          <p:cNvSpPr>
            <a:spLocks noChangeShapeType="1"/>
          </p:cNvSpPr>
          <p:nvPr/>
        </p:nvSpPr>
        <p:spPr bwMode="auto">
          <a:xfrm>
            <a:off x="7042150" y="4975225"/>
            <a:ext cx="1588" cy="7620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ahoma" panose="020B0604030504040204" pitchFamily="34" charset="0"/>
              <a:ea typeface="+mn-ea"/>
              <a:cs typeface="+mn-cs"/>
            </a:endParaRPr>
          </a:p>
        </p:txBody>
      </p:sp>
      <p:sp>
        <p:nvSpPr>
          <p:cNvPr id="28714" name="Line 35"/>
          <p:cNvSpPr>
            <a:spLocks noChangeShapeType="1"/>
          </p:cNvSpPr>
          <p:nvPr/>
        </p:nvSpPr>
        <p:spPr bwMode="auto">
          <a:xfrm>
            <a:off x="7372350" y="4975225"/>
            <a:ext cx="1588" cy="7620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ahoma" panose="020B0604030504040204" pitchFamily="34" charset="0"/>
              <a:ea typeface="+mn-ea"/>
              <a:cs typeface="+mn-cs"/>
            </a:endParaRPr>
          </a:p>
        </p:txBody>
      </p:sp>
      <p:sp>
        <p:nvSpPr>
          <p:cNvPr id="28715" name="Text Box 36"/>
          <p:cNvSpPr txBox="1">
            <a:spLocks noChangeArrowheads="1"/>
          </p:cNvSpPr>
          <p:nvPr/>
        </p:nvSpPr>
        <p:spPr bwMode="auto">
          <a:xfrm>
            <a:off x="7524750" y="5037138"/>
            <a:ext cx="330200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+mn-ea"/>
                <a:cs typeface="+mn-cs"/>
                <a:sym typeface="Symbol" panose="05050102010706020507" pitchFamily="18" charset="2"/>
              </a:rPr>
              <a:t></a:t>
            </a:r>
            <a:r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+mn-ea"/>
                <a:cs typeface="+mn-cs"/>
              </a:rPr>
              <a:t>t</a:t>
            </a:r>
            <a:endParaRPr kumimoji="0" lang="en-US" alt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anose="020B0604030504040204" pitchFamily="34" charset="0"/>
              <a:ea typeface="+mn-ea"/>
              <a:cs typeface="+mn-cs"/>
            </a:endParaRPr>
          </a:p>
        </p:txBody>
      </p:sp>
      <p:graphicFrame>
        <p:nvGraphicFramePr>
          <p:cNvPr id="28674" name="Object 38"/>
          <p:cNvGraphicFramePr>
            <a:graphicFrameLocks noChangeAspect="1"/>
          </p:cNvGraphicFramePr>
          <p:nvPr/>
        </p:nvGraphicFramePr>
        <p:xfrm>
          <a:off x="1692275" y="5018088"/>
          <a:ext cx="161925" cy="390525"/>
        </p:xfrm>
        <a:graphic>
          <a:graphicData uri="http://schemas.openxmlformats.org/presentationml/2006/ole">
            <p:oleObj spid="_x0000_s47136" name="Equation" r:id="rId3" imgW="164957" imgH="393359" progId="Equation.3">
              <p:embed/>
            </p:oleObj>
          </a:graphicData>
        </a:graphic>
      </p:graphicFrame>
      <p:graphicFrame>
        <p:nvGraphicFramePr>
          <p:cNvPr id="28675" name="Object 39"/>
          <p:cNvGraphicFramePr>
            <a:graphicFrameLocks noChangeAspect="1"/>
          </p:cNvGraphicFramePr>
          <p:nvPr/>
        </p:nvGraphicFramePr>
        <p:xfrm>
          <a:off x="1997075" y="5054600"/>
          <a:ext cx="161925" cy="390525"/>
        </p:xfrm>
        <a:graphic>
          <a:graphicData uri="http://schemas.openxmlformats.org/presentationml/2006/ole">
            <p:oleObj spid="_x0000_s47137" name="Equation" r:id="rId4" imgW="164957" imgH="393359" progId="Equation.3">
              <p:embed/>
            </p:oleObj>
          </a:graphicData>
        </a:graphic>
      </p:graphicFrame>
      <p:graphicFrame>
        <p:nvGraphicFramePr>
          <p:cNvPr id="28676" name="Object 40"/>
          <p:cNvGraphicFramePr>
            <a:graphicFrameLocks noChangeAspect="1"/>
          </p:cNvGraphicFramePr>
          <p:nvPr/>
        </p:nvGraphicFramePr>
        <p:xfrm>
          <a:off x="2357438" y="5054600"/>
          <a:ext cx="161925" cy="390525"/>
        </p:xfrm>
        <a:graphic>
          <a:graphicData uri="http://schemas.openxmlformats.org/presentationml/2006/ole">
            <p:oleObj spid="_x0000_s47138" name="Equation" r:id="rId5" imgW="164957" imgH="393359" progId="Equation.3">
              <p:embed/>
            </p:oleObj>
          </a:graphicData>
        </a:graphic>
      </p:graphicFrame>
      <p:graphicFrame>
        <p:nvGraphicFramePr>
          <p:cNvPr id="28677" name="Object 41"/>
          <p:cNvGraphicFramePr>
            <a:graphicFrameLocks noChangeAspect="1"/>
          </p:cNvGraphicFramePr>
          <p:nvPr/>
        </p:nvGraphicFramePr>
        <p:xfrm>
          <a:off x="1476375" y="5054600"/>
          <a:ext cx="125413" cy="176213"/>
        </p:xfrm>
        <a:graphic>
          <a:graphicData uri="http://schemas.openxmlformats.org/presentationml/2006/ole">
            <p:oleObj spid="_x0000_s47139" name="Equation" r:id="rId6" imgW="126725" imgH="177415" progId="Equation.3">
              <p:embed/>
            </p:oleObj>
          </a:graphicData>
        </a:graphic>
      </p:graphicFrame>
      <p:graphicFrame>
        <p:nvGraphicFramePr>
          <p:cNvPr id="28678" name="Object 42"/>
          <p:cNvGraphicFramePr>
            <a:graphicFrameLocks noChangeAspect="1"/>
          </p:cNvGraphicFramePr>
          <p:nvPr/>
        </p:nvGraphicFramePr>
        <p:xfrm>
          <a:off x="2667000" y="5054600"/>
          <a:ext cx="249238" cy="390525"/>
        </p:xfrm>
        <a:graphic>
          <a:graphicData uri="http://schemas.openxmlformats.org/presentationml/2006/ole">
            <p:oleObj spid="_x0000_s47140" name="Equation" r:id="rId7" imgW="253890" imgH="393529" progId="Equation.3">
              <p:embed/>
            </p:oleObj>
          </a:graphicData>
        </a:graphic>
      </p:graphicFrame>
      <p:graphicFrame>
        <p:nvGraphicFramePr>
          <p:cNvPr id="28679" name="Object 43"/>
          <p:cNvGraphicFramePr>
            <a:graphicFrameLocks noChangeAspect="1"/>
          </p:cNvGraphicFramePr>
          <p:nvPr/>
        </p:nvGraphicFramePr>
        <p:xfrm>
          <a:off x="3003550" y="5054600"/>
          <a:ext cx="236538" cy="390525"/>
        </p:xfrm>
        <a:graphic>
          <a:graphicData uri="http://schemas.openxmlformats.org/presentationml/2006/ole">
            <p:oleObj spid="_x0000_s47141" name="Equation" r:id="rId8" imgW="241195" imgH="393529" progId="Equation.3">
              <p:embed/>
            </p:oleObj>
          </a:graphicData>
        </a:graphic>
      </p:graphicFrame>
      <p:graphicFrame>
        <p:nvGraphicFramePr>
          <p:cNvPr id="28680" name="Object 44"/>
          <p:cNvGraphicFramePr>
            <a:graphicFrameLocks noChangeAspect="1"/>
          </p:cNvGraphicFramePr>
          <p:nvPr/>
        </p:nvGraphicFramePr>
        <p:xfrm>
          <a:off x="3311525" y="5091113"/>
          <a:ext cx="136525" cy="138112"/>
        </p:xfrm>
        <a:graphic>
          <a:graphicData uri="http://schemas.openxmlformats.org/presentationml/2006/ole">
            <p:oleObj spid="_x0000_s47142" name="Equation" r:id="rId9" imgW="139700" imgH="139700" progId="Equation.3">
              <p:embed/>
            </p:oleObj>
          </a:graphicData>
        </a:graphic>
      </p:graphicFrame>
      <p:graphicFrame>
        <p:nvGraphicFramePr>
          <p:cNvPr id="28681" name="Object 45"/>
          <p:cNvGraphicFramePr>
            <a:graphicFrameLocks noChangeAspect="1"/>
          </p:cNvGraphicFramePr>
          <p:nvPr/>
        </p:nvGraphicFramePr>
        <p:xfrm>
          <a:off x="3640138" y="5054600"/>
          <a:ext cx="247650" cy="390525"/>
        </p:xfrm>
        <a:graphic>
          <a:graphicData uri="http://schemas.openxmlformats.org/presentationml/2006/ole">
            <p:oleObj spid="_x0000_s47143" name="Equation" r:id="rId10" imgW="253890" imgH="393529" progId="Equation.3">
              <p:embed/>
            </p:oleObj>
          </a:graphicData>
        </a:graphic>
      </p:graphicFrame>
      <p:graphicFrame>
        <p:nvGraphicFramePr>
          <p:cNvPr id="28682" name="Object 46"/>
          <p:cNvGraphicFramePr>
            <a:graphicFrameLocks noChangeAspect="1"/>
          </p:cNvGraphicFramePr>
          <p:nvPr/>
        </p:nvGraphicFramePr>
        <p:xfrm>
          <a:off x="3962400" y="5054600"/>
          <a:ext cx="249238" cy="390525"/>
        </p:xfrm>
        <a:graphic>
          <a:graphicData uri="http://schemas.openxmlformats.org/presentationml/2006/ole">
            <p:oleObj spid="_x0000_s47144" name="Equation" r:id="rId11" imgW="253890" imgH="393529" progId="Equation.3">
              <p:embed/>
            </p:oleObj>
          </a:graphicData>
        </a:graphic>
      </p:graphicFrame>
      <p:graphicFrame>
        <p:nvGraphicFramePr>
          <p:cNvPr id="28683" name="Object 47"/>
          <p:cNvGraphicFramePr>
            <a:graphicFrameLocks noChangeAspect="1"/>
          </p:cNvGraphicFramePr>
          <p:nvPr/>
        </p:nvGraphicFramePr>
        <p:xfrm>
          <a:off x="4298950" y="5054600"/>
          <a:ext cx="236538" cy="390525"/>
        </p:xfrm>
        <a:graphic>
          <a:graphicData uri="http://schemas.openxmlformats.org/presentationml/2006/ole">
            <p:oleObj spid="_x0000_s47145" name="Equation" r:id="rId12" imgW="241195" imgH="393529" progId="Equation.3">
              <p:embed/>
            </p:oleObj>
          </a:graphicData>
        </a:graphic>
      </p:graphicFrame>
      <p:graphicFrame>
        <p:nvGraphicFramePr>
          <p:cNvPr id="28684" name="Object 48"/>
          <p:cNvGraphicFramePr>
            <a:graphicFrameLocks noChangeAspect="1"/>
          </p:cNvGraphicFramePr>
          <p:nvPr/>
        </p:nvGraphicFramePr>
        <p:xfrm>
          <a:off x="4622800" y="5054600"/>
          <a:ext cx="236538" cy="390525"/>
        </p:xfrm>
        <a:graphic>
          <a:graphicData uri="http://schemas.openxmlformats.org/presentationml/2006/ole">
            <p:oleObj spid="_x0000_s47146" name="Equation" r:id="rId13" imgW="241195" imgH="393529" progId="Equation.3">
              <p:embed/>
            </p:oleObj>
          </a:graphicData>
        </a:graphic>
      </p:graphicFrame>
      <p:graphicFrame>
        <p:nvGraphicFramePr>
          <p:cNvPr id="28685" name="Object 49"/>
          <p:cNvGraphicFramePr>
            <a:graphicFrameLocks noChangeAspect="1"/>
          </p:cNvGraphicFramePr>
          <p:nvPr/>
        </p:nvGraphicFramePr>
        <p:xfrm>
          <a:off x="4932363" y="5054600"/>
          <a:ext cx="287337" cy="390525"/>
        </p:xfrm>
        <a:graphic>
          <a:graphicData uri="http://schemas.openxmlformats.org/presentationml/2006/ole">
            <p:oleObj spid="_x0000_s47147" name="Equation" r:id="rId14" imgW="291973" imgH="393529" progId="Equation.3">
              <p:embed/>
            </p:oleObj>
          </a:graphicData>
        </a:graphic>
      </p:graphicFrame>
      <p:graphicFrame>
        <p:nvGraphicFramePr>
          <p:cNvPr id="28686" name="Object 50"/>
          <p:cNvGraphicFramePr>
            <a:graphicFrameLocks noChangeAspect="1"/>
          </p:cNvGraphicFramePr>
          <p:nvPr/>
        </p:nvGraphicFramePr>
        <p:xfrm>
          <a:off x="5319713" y="5054600"/>
          <a:ext cx="223837" cy="176213"/>
        </p:xfrm>
        <a:graphic>
          <a:graphicData uri="http://schemas.openxmlformats.org/presentationml/2006/ole">
            <p:oleObj spid="_x0000_s47148" name="Equation" r:id="rId15" imgW="228402" imgH="177646" progId="Equation.3">
              <p:embed/>
            </p:oleObj>
          </a:graphicData>
        </a:graphic>
      </p:graphicFrame>
      <p:sp>
        <p:nvSpPr>
          <p:cNvPr id="28716" name="Line 99"/>
          <p:cNvSpPr>
            <a:spLocks noChangeShapeType="1"/>
          </p:cNvSpPr>
          <p:nvPr/>
        </p:nvSpPr>
        <p:spPr bwMode="auto">
          <a:xfrm>
            <a:off x="1187450" y="4724400"/>
            <a:ext cx="6480175" cy="0"/>
          </a:xfrm>
          <a:prstGeom prst="line">
            <a:avLst/>
          </a:prstGeom>
          <a:noFill/>
          <a:ln w="38100">
            <a:solidFill>
              <a:srgbClr val="FB1705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ahoma" panose="020B0604030504040204" pitchFamily="34" charset="0"/>
              <a:ea typeface="+mn-ea"/>
              <a:cs typeface="+mn-cs"/>
            </a:endParaRPr>
          </a:p>
        </p:txBody>
      </p:sp>
      <p:sp>
        <p:nvSpPr>
          <p:cNvPr id="28717" name="Line 101"/>
          <p:cNvSpPr>
            <a:spLocks noChangeShapeType="1"/>
          </p:cNvSpPr>
          <p:nvPr/>
        </p:nvSpPr>
        <p:spPr bwMode="auto">
          <a:xfrm flipH="1">
            <a:off x="6408738" y="2565400"/>
            <a:ext cx="503237" cy="2125663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ahoma" panose="020B0604030504040204" pitchFamily="34" charset="0"/>
              <a:ea typeface="+mn-ea"/>
              <a:cs typeface="+mn-cs"/>
            </a:endParaRPr>
          </a:p>
        </p:txBody>
      </p:sp>
      <p:graphicFrame>
        <p:nvGraphicFramePr>
          <p:cNvPr id="28687" name="Object 105"/>
          <p:cNvGraphicFramePr>
            <a:graphicFrameLocks noChangeAspect="1"/>
          </p:cNvGraphicFramePr>
          <p:nvPr/>
        </p:nvGraphicFramePr>
        <p:xfrm>
          <a:off x="4319588" y="2744788"/>
          <a:ext cx="2208212" cy="552450"/>
        </p:xfrm>
        <a:graphic>
          <a:graphicData uri="http://schemas.openxmlformats.org/presentationml/2006/ole">
            <p:oleObj spid="_x0000_s47149" name="Equation" r:id="rId16" imgW="875920" imgH="215806" progId="Equation.3">
              <p:embed/>
            </p:oleObj>
          </a:graphicData>
        </a:graphic>
      </p:graphicFrame>
      <p:sp>
        <p:nvSpPr>
          <p:cNvPr id="28718" name="Text Box 106"/>
          <p:cNvSpPr txBox="1">
            <a:spLocks noChangeArrowheads="1"/>
          </p:cNvSpPr>
          <p:nvPr/>
        </p:nvSpPr>
        <p:spPr bwMode="auto">
          <a:xfrm>
            <a:off x="2303463" y="3573463"/>
            <a:ext cx="360362" cy="323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prstDash val="dash"/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v</a:t>
            </a:r>
            <a:r>
              <a:rPr kumimoji="0" lang="en-US" alt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O</a:t>
            </a:r>
            <a:endParaRPr kumimoji="0" lang="en-US" altLang="en-US" sz="1600" b="0" i="0" u="none" strike="noStrike" kern="1200" cap="none" spc="0" normalizeH="0" baseline="-2500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anose="020B0604030504040204" pitchFamily="34" charset="0"/>
              <a:ea typeface="+mn-ea"/>
              <a:cs typeface="+mn-cs"/>
            </a:endParaRPr>
          </a:p>
        </p:txBody>
      </p:sp>
      <p:sp>
        <p:nvSpPr>
          <p:cNvPr id="28719" name="Text Box 107"/>
          <p:cNvSpPr txBox="1">
            <a:spLocks noChangeArrowheads="1"/>
          </p:cNvSpPr>
          <p:nvPr/>
        </p:nvSpPr>
        <p:spPr bwMode="auto">
          <a:xfrm>
            <a:off x="2232025" y="4149725"/>
            <a:ext cx="360363" cy="323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prstDash val="dash"/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i</a:t>
            </a:r>
            <a:r>
              <a:rPr kumimoji="0" lang="en-US" alt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+mn-ea"/>
                <a:cs typeface="+mn-cs"/>
              </a:rPr>
              <a:t>o</a:t>
            </a:r>
            <a:endParaRPr kumimoji="0" lang="en-US" altLang="en-US" sz="16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anose="020B0604030504040204" pitchFamily="34" charset="0"/>
              <a:ea typeface="+mn-ea"/>
              <a:cs typeface="+mn-cs"/>
            </a:endParaRPr>
          </a:p>
        </p:txBody>
      </p:sp>
      <p:sp>
        <p:nvSpPr>
          <p:cNvPr id="28720" name="Line 108"/>
          <p:cNvSpPr>
            <a:spLocks noChangeShapeType="1"/>
          </p:cNvSpPr>
          <p:nvPr/>
        </p:nvSpPr>
        <p:spPr bwMode="auto">
          <a:xfrm>
            <a:off x="4608513" y="3284538"/>
            <a:ext cx="250825" cy="2484437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ahoma" panose="020B0604030504040204" pitchFamily="34" charset="0"/>
              <a:ea typeface="+mn-ea"/>
              <a:cs typeface="+mn-cs"/>
            </a:endParaRPr>
          </a:p>
        </p:txBody>
      </p:sp>
      <p:grpSp>
        <p:nvGrpSpPr>
          <p:cNvPr id="28721" name="Group 109"/>
          <p:cNvGrpSpPr>
            <a:grpSpLocks/>
          </p:cNvGrpSpPr>
          <p:nvPr/>
        </p:nvGrpSpPr>
        <p:grpSpPr bwMode="auto">
          <a:xfrm>
            <a:off x="1439863" y="3860800"/>
            <a:ext cx="2311400" cy="1843088"/>
            <a:chOff x="1957" y="3011"/>
            <a:chExt cx="3640" cy="2901"/>
          </a:xfrm>
        </p:grpSpPr>
        <p:sp>
          <p:nvSpPr>
            <p:cNvPr id="28777" name="Freeform 110"/>
            <p:cNvSpPr>
              <a:spLocks/>
            </p:cNvSpPr>
            <p:nvPr/>
          </p:nvSpPr>
          <p:spPr bwMode="auto">
            <a:xfrm>
              <a:off x="1957" y="3011"/>
              <a:ext cx="3640" cy="2608"/>
            </a:xfrm>
            <a:custGeom>
              <a:avLst/>
              <a:gdLst>
                <a:gd name="T0" fmla="*/ 0 w 866"/>
                <a:gd name="T1" fmla="*/ 11465483 h 744"/>
                <a:gd name="T2" fmla="*/ 11678903 w 866"/>
                <a:gd name="T3" fmla="*/ 6178078 h 744"/>
                <a:gd name="T4" fmla="*/ 25426956 w 866"/>
                <a:gd name="T5" fmla="*/ 1619501 h 744"/>
                <a:gd name="T6" fmla="*/ 34304872 w 866"/>
                <a:gd name="T7" fmla="*/ 91052 h 744"/>
                <a:gd name="T8" fmla="*/ 43828261 w 866"/>
                <a:gd name="T9" fmla="*/ 1118818 h 744"/>
                <a:gd name="T10" fmla="*/ 50457498 w 866"/>
                <a:gd name="T11" fmla="*/ 2847901 h 744"/>
                <a:gd name="T12" fmla="*/ 59616273 w 866"/>
                <a:gd name="T13" fmla="*/ 6107694 h 744"/>
                <a:gd name="T14" fmla="*/ 66636646 w 866"/>
                <a:gd name="T15" fmla="*/ 9051941 h 744"/>
                <a:gd name="T16" fmla="*/ 67215044 w 866"/>
                <a:gd name="T17" fmla="*/ 9391226 h 744"/>
                <a:gd name="T18" fmla="*/ 84370267 w 866"/>
                <a:gd name="T19" fmla="*/ 16960765 h 744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866"/>
                <a:gd name="T31" fmla="*/ 0 h 744"/>
                <a:gd name="T32" fmla="*/ 866 w 866"/>
                <a:gd name="T33" fmla="*/ 744 h 744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866" h="744">
                  <a:moveTo>
                    <a:pt x="0" y="503"/>
                  </a:moveTo>
                  <a:cubicBezTo>
                    <a:pt x="20" y="464"/>
                    <a:pt x="77" y="343"/>
                    <a:pt x="120" y="271"/>
                  </a:cubicBezTo>
                  <a:cubicBezTo>
                    <a:pt x="163" y="199"/>
                    <a:pt x="222" y="115"/>
                    <a:pt x="261" y="71"/>
                  </a:cubicBezTo>
                  <a:cubicBezTo>
                    <a:pt x="300" y="27"/>
                    <a:pt x="321" y="8"/>
                    <a:pt x="352" y="4"/>
                  </a:cubicBezTo>
                  <a:cubicBezTo>
                    <a:pt x="383" y="0"/>
                    <a:pt x="422" y="29"/>
                    <a:pt x="450" y="49"/>
                  </a:cubicBezTo>
                  <a:cubicBezTo>
                    <a:pt x="477" y="69"/>
                    <a:pt x="491" y="88"/>
                    <a:pt x="518" y="125"/>
                  </a:cubicBezTo>
                  <a:cubicBezTo>
                    <a:pt x="546" y="161"/>
                    <a:pt x="585" y="223"/>
                    <a:pt x="612" y="268"/>
                  </a:cubicBezTo>
                  <a:cubicBezTo>
                    <a:pt x="640" y="312"/>
                    <a:pt x="671" y="373"/>
                    <a:pt x="684" y="397"/>
                  </a:cubicBezTo>
                  <a:cubicBezTo>
                    <a:pt x="697" y="420"/>
                    <a:pt x="660" y="354"/>
                    <a:pt x="690" y="412"/>
                  </a:cubicBezTo>
                  <a:cubicBezTo>
                    <a:pt x="721" y="469"/>
                    <a:pt x="830" y="675"/>
                    <a:pt x="866" y="744"/>
                  </a:cubicBezTo>
                </a:path>
              </a:pathLst>
            </a:custGeom>
            <a:noFill/>
            <a:ln w="349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NZ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 panose="020B0604030504040204" pitchFamily="34" charset="0"/>
                <a:ea typeface="+mn-ea"/>
                <a:cs typeface="+mn-cs"/>
              </a:endParaRPr>
            </a:p>
          </p:txBody>
        </p:sp>
        <p:sp>
          <p:nvSpPr>
            <p:cNvPr id="28778" name="Freeform 111"/>
            <p:cNvSpPr>
              <a:spLocks/>
            </p:cNvSpPr>
            <p:nvPr/>
          </p:nvSpPr>
          <p:spPr bwMode="auto">
            <a:xfrm>
              <a:off x="1957" y="3731"/>
              <a:ext cx="3640" cy="1143"/>
            </a:xfrm>
            <a:custGeom>
              <a:avLst/>
              <a:gdLst>
                <a:gd name="T0" fmla="*/ 0 w 872"/>
                <a:gd name="T1" fmla="*/ 129277792 h 213"/>
                <a:gd name="T2" fmla="*/ 14003890 w 872"/>
                <a:gd name="T3" fmla="*/ 74310798 h 213"/>
                <a:gd name="T4" fmla="*/ 28024127 w 872"/>
                <a:gd name="T5" fmla="*/ 30231504 h 213"/>
                <a:gd name="T6" fmla="*/ 49404554 w 872"/>
                <a:gd name="T7" fmla="*/ 19222813 h 213"/>
                <a:gd name="T8" fmla="*/ 80385704 w 872"/>
                <a:gd name="T9" fmla="*/ 146467305 h 21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872"/>
                <a:gd name="T16" fmla="*/ 0 h 213"/>
                <a:gd name="T17" fmla="*/ 872 w 872"/>
                <a:gd name="T18" fmla="*/ 213 h 21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872" h="213">
                  <a:moveTo>
                    <a:pt x="0" y="188"/>
                  </a:moveTo>
                  <a:cubicBezTo>
                    <a:pt x="25" y="175"/>
                    <a:pt x="101" y="132"/>
                    <a:pt x="152" y="108"/>
                  </a:cubicBezTo>
                  <a:cubicBezTo>
                    <a:pt x="203" y="84"/>
                    <a:pt x="240" y="57"/>
                    <a:pt x="304" y="44"/>
                  </a:cubicBezTo>
                  <a:cubicBezTo>
                    <a:pt x="368" y="31"/>
                    <a:pt x="441" y="0"/>
                    <a:pt x="536" y="28"/>
                  </a:cubicBezTo>
                  <a:cubicBezTo>
                    <a:pt x="631" y="56"/>
                    <a:pt x="802" y="175"/>
                    <a:pt x="872" y="213"/>
                  </a:cubicBezTo>
                </a:path>
              </a:pathLst>
            </a:custGeom>
            <a:noFill/>
            <a:ln w="28575">
              <a:solidFill>
                <a:srgbClr val="FF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NZ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 panose="020B0604030504040204" pitchFamily="34" charset="0"/>
                <a:ea typeface="+mn-ea"/>
                <a:cs typeface="+mn-cs"/>
              </a:endParaRPr>
            </a:p>
          </p:txBody>
        </p:sp>
        <p:sp>
          <p:nvSpPr>
            <p:cNvPr id="28779" name="Freeform 112"/>
            <p:cNvSpPr>
              <a:spLocks/>
            </p:cNvSpPr>
            <p:nvPr/>
          </p:nvSpPr>
          <p:spPr bwMode="auto">
            <a:xfrm>
              <a:off x="1957" y="3731"/>
              <a:ext cx="3640" cy="2181"/>
            </a:xfrm>
            <a:custGeom>
              <a:avLst/>
              <a:gdLst>
                <a:gd name="T0" fmla="*/ 0 w 821"/>
                <a:gd name="T1" fmla="*/ 36493972 h 495"/>
                <a:gd name="T2" fmla="*/ 14347656 w 821"/>
                <a:gd name="T3" fmla="*/ 58092855 h 495"/>
                <a:gd name="T4" fmla="*/ 30305425 w 821"/>
                <a:gd name="T5" fmla="*/ 69309942 h 495"/>
                <a:gd name="T6" fmla="*/ 45829635 w 821"/>
                <a:gd name="T7" fmla="*/ 63763383 h 495"/>
                <a:gd name="T8" fmla="*/ 57482668 w 821"/>
                <a:gd name="T9" fmla="*/ 54961028 h 495"/>
                <a:gd name="T10" fmla="*/ 73006851 w 821"/>
                <a:gd name="T11" fmla="*/ 35785055 h 495"/>
                <a:gd name="T12" fmla="*/ 81832886 w 821"/>
                <a:gd name="T13" fmla="*/ 25431449 h 495"/>
                <a:gd name="T14" fmla="*/ 93446336 w 821"/>
                <a:gd name="T15" fmla="*/ 15182554 h 495"/>
                <a:gd name="T16" fmla="*/ 109008542 w 821"/>
                <a:gd name="T17" fmla="*/ 5546187 h 495"/>
                <a:gd name="T18" fmla="*/ 122574414 w 821"/>
                <a:gd name="T19" fmla="*/ 0 h 495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821"/>
                <a:gd name="T31" fmla="*/ 0 h 495"/>
                <a:gd name="T32" fmla="*/ 821 w 821"/>
                <a:gd name="T33" fmla="*/ 495 h 495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821" h="495">
                  <a:moveTo>
                    <a:pt x="0" y="257"/>
                  </a:moveTo>
                  <a:cubicBezTo>
                    <a:pt x="0" y="315"/>
                    <a:pt x="56" y="369"/>
                    <a:pt x="96" y="409"/>
                  </a:cubicBezTo>
                  <a:cubicBezTo>
                    <a:pt x="114" y="444"/>
                    <a:pt x="168" y="481"/>
                    <a:pt x="203" y="488"/>
                  </a:cubicBezTo>
                  <a:cubicBezTo>
                    <a:pt x="238" y="495"/>
                    <a:pt x="276" y="465"/>
                    <a:pt x="307" y="449"/>
                  </a:cubicBezTo>
                  <a:lnTo>
                    <a:pt x="385" y="387"/>
                  </a:lnTo>
                  <a:lnTo>
                    <a:pt x="489" y="252"/>
                  </a:lnTo>
                  <a:lnTo>
                    <a:pt x="548" y="179"/>
                  </a:lnTo>
                  <a:lnTo>
                    <a:pt x="626" y="107"/>
                  </a:lnTo>
                  <a:lnTo>
                    <a:pt x="730" y="39"/>
                  </a:lnTo>
                  <a:lnTo>
                    <a:pt x="821" y="0"/>
                  </a:lnTo>
                </a:path>
              </a:pathLst>
            </a:custGeom>
            <a:noFill/>
            <a:ln w="28575">
              <a:solidFill>
                <a:srgbClr val="009999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NZ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 panose="020B0604030504040204" pitchFamily="34" charset="0"/>
                <a:ea typeface="+mn-ea"/>
                <a:cs typeface="+mn-cs"/>
              </a:endParaRPr>
            </a:p>
          </p:txBody>
        </p:sp>
      </p:grpSp>
      <p:sp>
        <p:nvSpPr>
          <p:cNvPr id="28722" name="Line 113"/>
          <p:cNvSpPr>
            <a:spLocks noChangeShapeType="1"/>
          </p:cNvSpPr>
          <p:nvPr/>
        </p:nvSpPr>
        <p:spPr bwMode="auto">
          <a:xfrm>
            <a:off x="3743325" y="4329113"/>
            <a:ext cx="0" cy="1116012"/>
          </a:xfrm>
          <a:prstGeom prst="line">
            <a:avLst/>
          </a:prstGeom>
          <a:noFill/>
          <a:ln w="9525">
            <a:solidFill>
              <a:srgbClr val="000000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ahoma" panose="020B0604030504040204" pitchFamily="34" charset="0"/>
              <a:ea typeface="+mn-ea"/>
              <a:cs typeface="+mn-cs"/>
            </a:endParaRPr>
          </a:p>
        </p:txBody>
      </p:sp>
      <p:grpSp>
        <p:nvGrpSpPr>
          <p:cNvPr id="28723" name="Group 114"/>
          <p:cNvGrpSpPr>
            <a:grpSpLocks/>
          </p:cNvGrpSpPr>
          <p:nvPr/>
        </p:nvGrpSpPr>
        <p:grpSpPr bwMode="auto">
          <a:xfrm>
            <a:off x="5400675" y="3860800"/>
            <a:ext cx="2311400" cy="1843088"/>
            <a:chOff x="1957" y="3011"/>
            <a:chExt cx="3640" cy="2901"/>
          </a:xfrm>
        </p:grpSpPr>
        <p:sp>
          <p:nvSpPr>
            <p:cNvPr id="28774" name="Freeform 115"/>
            <p:cNvSpPr>
              <a:spLocks/>
            </p:cNvSpPr>
            <p:nvPr/>
          </p:nvSpPr>
          <p:spPr bwMode="auto">
            <a:xfrm>
              <a:off x="1957" y="3011"/>
              <a:ext cx="3640" cy="2608"/>
            </a:xfrm>
            <a:custGeom>
              <a:avLst/>
              <a:gdLst>
                <a:gd name="T0" fmla="*/ 0 w 866"/>
                <a:gd name="T1" fmla="*/ 11465483 h 744"/>
                <a:gd name="T2" fmla="*/ 11678903 w 866"/>
                <a:gd name="T3" fmla="*/ 6178078 h 744"/>
                <a:gd name="T4" fmla="*/ 25426956 w 866"/>
                <a:gd name="T5" fmla="*/ 1619501 h 744"/>
                <a:gd name="T6" fmla="*/ 34304872 w 866"/>
                <a:gd name="T7" fmla="*/ 91052 h 744"/>
                <a:gd name="T8" fmla="*/ 43828261 w 866"/>
                <a:gd name="T9" fmla="*/ 1118818 h 744"/>
                <a:gd name="T10" fmla="*/ 50457498 w 866"/>
                <a:gd name="T11" fmla="*/ 2847901 h 744"/>
                <a:gd name="T12" fmla="*/ 59616273 w 866"/>
                <a:gd name="T13" fmla="*/ 6107694 h 744"/>
                <a:gd name="T14" fmla="*/ 66636646 w 866"/>
                <a:gd name="T15" fmla="*/ 9051941 h 744"/>
                <a:gd name="T16" fmla="*/ 67215044 w 866"/>
                <a:gd name="T17" fmla="*/ 9391226 h 744"/>
                <a:gd name="T18" fmla="*/ 84370267 w 866"/>
                <a:gd name="T19" fmla="*/ 16960765 h 744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866"/>
                <a:gd name="T31" fmla="*/ 0 h 744"/>
                <a:gd name="T32" fmla="*/ 866 w 866"/>
                <a:gd name="T33" fmla="*/ 744 h 744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866" h="744">
                  <a:moveTo>
                    <a:pt x="0" y="503"/>
                  </a:moveTo>
                  <a:cubicBezTo>
                    <a:pt x="20" y="464"/>
                    <a:pt x="77" y="343"/>
                    <a:pt x="120" y="271"/>
                  </a:cubicBezTo>
                  <a:cubicBezTo>
                    <a:pt x="163" y="199"/>
                    <a:pt x="222" y="115"/>
                    <a:pt x="261" y="71"/>
                  </a:cubicBezTo>
                  <a:cubicBezTo>
                    <a:pt x="300" y="27"/>
                    <a:pt x="321" y="8"/>
                    <a:pt x="352" y="4"/>
                  </a:cubicBezTo>
                  <a:cubicBezTo>
                    <a:pt x="383" y="0"/>
                    <a:pt x="422" y="29"/>
                    <a:pt x="450" y="49"/>
                  </a:cubicBezTo>
                  <a:cubicBezTo>
                    <a:pt x="477" y="69"/>
                    <a:pt x="491" y="88"/>
                    <a:pt x="518" y="125"/>
                  </a:cubicBezTo>
                  <a:cubicBezTo>
                    <a:pt x="546" y="161"/>
                    <a:pt x="585" y="223"/>
                    <a:pt x="612" y="268"/>
                  </a:cubicBezTo>
                  <a:cubicBezTo>
                    <a:pt x="640" y="312"/>
                    <a:pt x="671" y="373"/>
                    <a:pt x="684" y="397"/>
                  </a:cubicBezTo>
                  <a:cubicBezTo>
                    <a:pt x="697" y="420"/>
                    <a:pt x="660" y="354"/>
                    <a:pt x="690" y="412"/>
                  </a:cubicBezTo>
                  <a:cubicBezTo>
                    <a:pt x="721" y="469"/>
                    <a:pt x="830" y="675"/>
                    <a:pt x="866" y="744"/>
                  </a:cubicBezTo>
                </a:path>
              </a:pathLst>
            </a:custGeom>
            <a:noFill/>
            <a:ln w="349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NZ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 panose="020B0604030504040204" pitchFamily="34" charset="0"/>
                <a:ea typeface="+mn-ea"/>
                <a:cs typeface="+mn-cs"/>
              </a:endParaRPr>
            </a:p>
          </p:txBody>
        </p:sp>
        <p:sp>
          <p:nvSpPr>
            <p:cNvPr id="28775" name="Freeform 116"/>
            <p:cNvSpPr>
              <a:spLocks/>
            </p:cNvSpPr>
            <p:nvPr/>
          </p:nvSpPr>
          <p:spPr bwMode="auto">
            <a:xfrm>
              <a:off x="1957" y="3775"/>
              <a:ext cx="3640" cy="1143"/>
            </a:xfrm>
            <a:custGeom>
              <a:avLst/>
              <a:gdLst>
                <a:gd name="T0" fmla="*/ 0 w 872"/>
                <a:gd name="T1" fmla="*/ 129277792 h 213"/>
                <a:gd name="T2" fmla="*/ 14003890 w 872"/>
                <a:gd name="T3" fmla="*/ 74310798 h 213"/>
                <a:gd name="T4" fmla="*/ 28024127 w 872"/>
                <a:gd name="T5" fmla="*/ 30231504 h 213"/>
                <a:gd name="T6" fmla="*/ 49404554 w 872"/>
                <a:gd name="T7" fmla="*/ 19222813 h 213"/>
                <a:gd name="T8" fmla="*/ 80385704 w 872"/>
                <a:gd name="T9" fmla="*/ 146467305 h 21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872"/>
                <a:gd name="T16" fmla="*/ 0 h 213"/>
                <a:gd name="T17" fmla="*/ 872 w 872"/>
                <a:gd name="T18" fmla="*/ 213 h 21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872" h="213">
                  <a:moveTo>
                    <a:pt x="0" y="188"/>
                  </a:moveTo>
                  <a:cubicBezTo>
                    <a:pt x="25" y="175"/>
                    <a:pt x="101" y="132"/>
                    <a:pt x="152" y="108"/>
                  </a:cubicBezTo>
                  <a:cubicBezTo>
                    <a:pt x="203" y="84"/>
                    <a:pt x="240" y="57"/>
                    <a:pt x="304" y="44"/>
                  </a:cubicBezTo>
                  <a:cubicBezTo>
                    <a:pt x="368" y="31"/>
                    <a:pt x="441" y="0"/>
                    <a:pt x="536" y="28"/>
                  </a:cubicBezTo>
                  <a:cubicBezTo>
                    <a:pt x="631" y="56"/>
                    <a:pt x="802" y="175"/>
                    <a:pt x="872" y="213"/>
                  </a:cubicBezTo>
                </a:path>
              </a:pathLst>
            </a:custGeom>
            <a:noFill/>
            <a:ln w="28575">
              <a:solidFill>
                <a:srgbClr val="FF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NZ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 panose="020B0604030504040204" pitchFamily="34" charset="0"/>
                <a:ea typeface="+mn-ea"/>
                <a:cs typeface="+mn-cs"/>
              </a:endParaRPr>
            </a:p>
          </p:txBody>
        </p:sp>
        <p:sp>
          <p:nvSpPr>
            <p:cNvPr id="28776" name="Freeform 117"/>
            <p:cNvSpPr>
              <a:spLocks/>
            </p:cNvSpPr>
            <p:nvPr/>
          </p:nvSpPr>
          <p:spPr bwMode="auto">
            <a:xfrm>
              <a:off x="1957" y="3731"/>
              <a:ext cx="3640" cy="2181"/>
            </a:xfrm>
            <a:custGeom>
              <a:avLst/>
              <a:gdLst>
                <a:gd name="T0" fmla="*/ 0 w 821"/>
                <a:gd name="T1" fmla="*/ 36493972 h 495"/>
                <a:gd name="T2" fmla="*/ 14347656 w 821"/>
                <a:gd name="T3" fmla="*/ 58092855 h 495"/>
                <a:gd name="T4" fmla="*/ 30305425 w 821"/>
                <a:gd name="T5" fmla="*/ 69309942 h 495"/>
                <a:gd name="T6" fmla="*/ 45829635 w 821"/>
                <a:gd name="T7" fmla="*/ 63763383 h 495"/>
                <a:gd name="T8" fmla="*/ 57482668 w 821"/>
                <a:gd name="T9" fmla="*/ 54961028 h 495"/>
                <a:gd name="T10" fmla="*/ 73006851 w 821"/>
                <a:gd name="T11" fmla="*/ 35785055 h 495"/>
                <a:gd name="T12" fmla="*/ 81832886 w 821"/>
                <a:gd name="T13" fmla="*/ 25431449 h 495"/>
                <a:gd name="T14" fmla="*/ 93446336 w 821"/>
                <a:gd name="T15" fmla="*/ 15182554 h 495"/>
                <a:gd name="T16" fmla="*/ 109008542 w 821"/>
                <a:gd name="T17" fmla="*/ 5546187 h 495"/>
                <a:gd name="T18" fmla="*/ 122574414 w 821"/>
                <a:gd name="T19" fmla="*/ 0 h 495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821"/>
                <a:gd name="T31" fmla="*/ 0 h 495"/>
                <a:gd name="T32" fmla="*/ 821 w 821"/>
                <a:gd name="T33" fmla="*/ 495 h 495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821" h="495">
                  <a:moveTo>
                    <a:pt x="0" y="257"/>
                  </a:moveTo>
                  <a:cubicBezTo>
                    <a:pt x="0" y="315"/>
                    <a:pt x="56" y="369"/>
                    <a:pt x="96" y="409"/>
                  </a:cubicBezTo>
                  <a:cubicBezTo>
                    <a:pt x="114" y="444"/>
                    <a:pt x="168" y="481"/>
                    <a:pt x="203" y="488"/>
                  </a:cubicBezTo>
                  <a:cubicBezTo>
                    <a:pt x="238" y="495"/>
                    <a:pt x="276" y="465"/>
                    <a:pt x="307" y="449"/>
                  </a:cubicBezTo>
                  <a:lnTo>
                    <a:pt x="385" y="387"/>
                  </a:lnTo>
                  <a:lnTo>
                    <a:pt x="489" y="252"/>
                  </a:lnTo>
                  <a:lnTo>
                    <a:pt x="548" y="179"/>
                  </a:lnTo>
                  <a:lnTo>
                    <a:pt x="626" y="107"/>
                  </a:lnTo>
                  <a:lnTo>
                    <a:pt x="730" y="39"/>
                  </a:lnTo>
                  <a:lnTo>
                    <a:pt x="821" y="0"/>
                  </a:lnTo>
                </a:path>
              </a:pathLst>
            </a:custGeom>
            <a:noFill/>
            <a:ln w="28575">
              <a:solidFill>
                <a:srgbClr val="009999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NZ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 panose="020B0604030504040204" pitchFamily="34" charset="0"/>
                <a:ea typeface="+mn-ea"/>
                <a:cs typeface="+mn-cs"/>
              </a:endParaRPr>
            </a:p>
          </p:txBody>
        </p:sp>
      </p:grpSp>
      <p:graphicFrame>
        <p:nvGraphicFramePr>
          <p:cNvPr id="28688" name="Object 118"/>
          <p:cNvGraphicFramePr>
            <a:graphicFrameLocks noChangeAspect="1"/>
          </p:cNvGraphicFramePr>
          <p:nvPr/>
        </p:nvGraphicFramePr>
        <p:xfrm>
          <a:off x="6480175" y="1849438"/>
          <a:ext cx="1331913" cy="709612"/>
        </p:xfrm>
        <a:graphic>
          <a:graphicData uri="http://schemas.openxmlformats.org/presentationml/2006/ole">
            <p:oleObj spid="_x0000_s47150" name="Equation" r:id="rId17" imgW="736280" imgH="393529" progId="Equation.3">
              <p:embed/>
            </p:oleObj>
          </a:graphicData>
        </a:graphic>
      </p:graphicFrame>
      <p:sp>
        <p:nvSpPr>
          <p:cNvPr id="28724" name="Text Box 120"/>
          <p:cNvSpPr txBox="1">
            <a:spLocks noChangeArrowheads="1"/>
          </p:cNvSpPr>
          <p:nvPr/>
        </p:nvSpPr>
        <p:spPr bwMode="auto">
          <a:xfrm>
            <a:off x="1655763" y="5842000"/>
            <a:ext cx="1943100" cy="539750"/>
          </a:xfrm>
          <a:prstGeom prst="rect">
            <a:avLst/>
          </a:prstGeom>
          <a:noFill/>
          <a:ln w="9525">
            <a:solidFill>
              <a:srgbClr val="000000"/>
            </a:solidFill>
            <a:prstDash val="dash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e</a:t>
            </a:r>
            <a:r>
              <a:rPr kumimoji="0" lang="en-US" altLang="en-US" sz="24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L</a:t>
            </a:r>
            <a:r>
              <a:rPr kumimoji="0" lang="en-US" altLang="en-US" sz="2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=-L.(di/dt)</a:t>
            </a:r>
            <a:endParaRPr kumimoji="0" lang="en-US" altLang="en-US" sz="4000" b="0" i="0" u="none" strike="noStrike" kern="120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ahoma" panose="020B0604030504040204" pitchFamily="34" charset="0"/>
              <a:ea typeface="+mn-ea"/>
              <a:cs typeface="+mn-cs"/>
            </a:endParaRPr>
          </a:p>
        </p:txBody>
      </p:sp>
      <p:sp>
        <p:nvSpPr>
          <p:cNvPr id="28725" name="Line 121"/>
          <p:cNvSpPr>
            <a:spLocks noChangeShapeType="1"/>
          </p:cNvSpPr>
          <p:nvPr/>
        </p:nvSpPr>
        <p:spPr bwMode="auto">
          <a:xfrm>
            <a:off x="1692275" y="5481638"/>
            <a:ext cx="36513" cy="32385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ahoma" panose="020B0604030504040204" pitchFamily="34" charset="0"/>
              <a:ea typeface="+mn-ea"/>
              <a:cs typeface="+mn-cs"/>
            </a:endParaRPr>
          </a:p>
        </p:txBody>
      </p:sp>
      <p:grpSp>
        <p:nvGrpSpPr>
          <p:cNvPr id="28726" name="Group 122"/>
          <p:cNvGrpSpPr>
            <a:grpSpLocks noChangeAspect="1"/>
          </p:cNvGrpSpPr>
          <p:nvPr/>
        </p:nvGrpSpPr>
        <p:grpSpPr bwMode="auto">
          <a:xfrm>
            <a:off x="847725" y="1677988"/>
            <a:ext cx="2957513" cy="2006600"/>
            <a:chOff x="1418" y="2914"/>
            <a:chExt cx="3182" cy="2160"/>
          </a:xfrm>
        </p:grpSpPr>
        <p:sp>
          <p:nvSpPr>
            <p:cNvPr id="28730" name="AutoShape 123"/>
            <p:cNvSpPr>
              <a:spLocks noChangeAspect="1" noChangeArrowheads="1"/>
            </p:cNvSpPr>
            <p:nvPr/>
          </p:nvSpPr>
          <p:spPr bwMode="auto">
            <a:xfrm>
              <a:off x="1418" y="2914"/>
              <a:ext cx="3182" cy="21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NZ" altLang="en-US" sz="20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 panose="020B0604030504040204" pitchFamily="34" charset="0"/>
                <a:ea typeface="+mn-ea"/>
                <a:cs typeface="+mn-cs"/>
              </a:endParaRPr>
            </a:p>
          </p:txBody>
        </p:sp>
        <p:grpSp>
          <p:nvGrpSpPr>
            <p:cNvPr id="28731" name="Group 124"/>
            <p:cNvGrpSpPr>
              <a:grpSpLocks/>
            </p:cNvGrpSpPr>
            <p:nvPr/>
          </p:nvGrpSpPr>
          <p:grpSpPr bwMode="auto">
            <a:xfrm>
              <a:off x="1418" y="2914"/>
              <a:ext cx="3182" cy="2160"/>
              <a:chOff x="1418" y="2914"/>
              <a:chExt cx="3182" cy="2160"/>
            </a:xfrm>
          </p:grpSpPr>
          <p:sp>
            <p:nvSpPr>
              <p:cNvPr id="28732" name="Line 125"/>
              <p:cNvSpPr>
                <a:spLocks noChangeShapeType="1"/>
              </p:cNvSpPr>
              <p:nvPr/>
            </p:nvSpPr>
            <p:spPr bwMode="auto">
              <a:xfrm flipH="1">
                <a:off x="2376" y="4278"/>
                <a:ext cx="815" cy="1"/>
              </a:xfrm>
              <a:prstGeom prst="line">
                <a:avLst/>
              </a:prstGeom>
              <a:noFill/>
              <a:ln w="1397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</a:extLst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ahoma" panose="020B060403050404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28733" name="Line 126"/>
              <p:cNvSpPr>
                <a:spLocks noChangeShapeType="1"/>
              </p:cNvSpPr>
              <p:nvPr/>
            </p:nvSpPr>
            <p:spPr bwMode="auto">
              <a:xfrm>
                <a:off x="3182" y="4278"/>
                <a:ext cx="200" cy="0"/>
              </a:xfrm>
              <a:prstGeom prst="line">
                <a:avLst/>
              </a:prstGeom>
              <a:noFill/>
              <a:ln w="1397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</a:extLst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ahoma" panose="020B060403050404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28734" name="Rectangle 127"/>
              <p:cNvSpPr>
                <a:spLocks noChangeArrowheads="1"/>
              </p:cNvSpPr>
              <p:nvPr/>
            </p:nvSpPr>
            <p:spPr bwMode="auto">
              <a:xfrm>
                <a:off x="2241" y="3645"/>
                <a:ext cx="586" cy="41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en-US" sz="2000" b="0" i="0" u="none" strike="noStrike" kern="1200" cap="none" spc="0" normalizeH="0" baseline="0" noProof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.VnTime" panose="020B7200000000000000" pitchFamily="34" charset="0"/>
                    <a:ea typeface="+mn-ea"/>
                    <a:cs typeface="+mn-cs"/>
                  </a:rPr>
                  <a:t>U</a:t>
                </a:r>
                <a:r>
                  <a:rPr kumimoji="0" lang="en-US" altLang="en-US" sz="2000" b="0" i="0" u="none" strike="noStrike" kern="1200" cap="none" spc="0" normalizeH="0" baseline="-25000" noProof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.VnTime" panose="020B7200000000000000" pitchFamily="34" charset="0"/>
                    <a:ea typeface="+mn-ea"/>
                    <a:cs typeface="+mn-cs"/>
                  </a:rPr>
                  <a:t>2</a:t>
                </a:r>
                <a:endParaRPr kumimoji="0" lang="en-US" altLang="en-US" sz="20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ahoma" panose="020B060403050404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28735" name="Rectangle 128"/>
              <p:cNvSpPr>
                <a:spLocks noChangeArrowheads="1"/>
              </p:cNvSpPr>
              <p:nvPr/>
            </p:nvSpPr>
            <p:spPr bwMode="auto">
              <a:xfrm>
                <a:off x="2706" y="3954"/>
                <a:ext cx="182" cy="21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altLang="en-US" sz="20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ahoma" panose="020B060403050404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28736" name="Line 129"/>
              <p:cNvSpPr>
                <a:spLocks noChangeShapeType="1"/>
              </p:cNvSpPr>
              <p:nvPr/>
            </p:nvSpPr>
            <p:spPr bwMode="auto">
              <a:xfrm flipH="1">
                <a:off x="3182" y="4278"/>
                <a:ext cx="200" cy="0"/>
              </a:xfrm>
              <a:prstGeom prst="line">
                <a:avLst/>
              </a:prstGeom>
              <a:noFill/>
              <a:ln w="1397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</a:extLst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ahoma" panose="020B060403050404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28737" name="Line 130"/>
              <p:cNvSpPr>
                <a:spLocks noChangeShapeType="1"/>
              </p:cNvSpPr>
              <p:nvPr/>
            </p:nvSpPr>
            <p:spPr bwMode="auto">
              <a:xfrm>
                <a:off x="3988" y="4278"/>
                <a:ext cx="200" cy="0"/>
              </a:xfrm>
              <a:prstGeom prst="line">
                <a:avLst/>
              </a:prstGeom>
              <a:noFill/>
              <a:ln w="1397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</a:extLst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ahoma" panose="020B060403050404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28738" name="Arc 131"/>
              <p:cNvSpPr>
                <a:spLocks/>
              </p:cNvSpPr>
              <p:nvPr/>
            </p:nvSpPr>
            <p:spPr bwMode="auto">
              <a:xfrm>
                <a:off x="3382" y="4206"/>
                <a:ext cx="181" cy="72"/>
              </a:xfrm>
              <a:custGeom>
                <a:avLst/>
                <a:gdLst>
                  <a:gd name="T0" fmla="*/ 0 w 43200"/>
                  <a:gd name="T1" fmla="*/ 0 h 24655"/>
                  <a:gd name="T2" fmla="*/ 0 w 43200"/>
                  <a:gd name="T3" fmla="*/ 0 h 24655"/>
                  <a:gd name="T4" fmla="*/ 0 w 43200"/>
                  <a:gd name="T5" fmla="*/ 0 h 24655"/>
                  <a:gd name="T6" fmla="*/ 0 60000 65536"/>
                  <a:gd name="T7" fmla="*/ 0 60000 65536"/>
                  <a:gd name="T8" fmla="*/ 0 60000 65536"/>
                  <a:gd name="T9" fmla="*/ 0 w 43200"/>
                  <a:gd name="T10" fmla="*/ 0 h 24655"/>
                  <a:gd name="T11" fmla="*/ 43200 w 43200"/>
                  <a:gd name="T12" fmla="*/ 24655 h 24655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43200" h="24655" fill="none" extrusionOk="0">
                    <a:moveTo>
                      <a:pt x="217" y="24654"/>
                    </a:moveTo>
                    <a:cubicBezTo>
                      <a:pt x="72" y="23643"/>
                      <a:pt x="0" y="22622"/>
                      <a:pt x="0" y="21600"/>
                    </a:cubicBezTo>
                    <a:cubicBezTo>
                      <a:pt x="0" y="9670"/>
                      <a:pt x="9670" y="0"/>
                      <a:pt x="21600" y="0"/>
                    </a:cubicBezTo>
                    <a:cubicBezTo>
                      <a:pt x="33529" y="0"/>
                      <a:pt x="43200" y="9670"/>
                      <a:pt x="43200" y="21600"/>
                    </a:cubicBezTo>
                    <a:cubicBezTo>
                      <a:pt x="43200" y="22436"/>
                      <a:pt x="43151" y="23272"/>
                      <a:pt x="43054" y="24103"/>
                    </a:cubicBezTo>
                  </a:path>
                  <a:path w="43200" h="24655" stroke="0" extrusionOk="0">
                    <a:moveTo>
                      <a:pt x="217" y="24654"/>
                    </a:moveTo>
                    <a:cubicBezTo>
                      <a:pt x="72" y="23643"/>
                      <a:pt x="0" y="22622"/>
                      <a:pt x="0" y="21600"/>
                    </a:cubicBezTo>
                    <a:cubicBezTo>
                      <a:pt x="0" y="9670"/>
                      <a:pt x="9670" y="0"/>
                      <a:pt x="21600" y="0"/>
                    </a:cubicBezTo>
                    <a:cubicBezTo>
                      <a:pt x="33529" y="0"/>
                      <a:pt x="43200" y="9670"/>
                      <a:pt x="43200" y="21600"/>
                    </a:cubicBezTo>
                    <a:cubicBezTo>
                      <a:pt x="43200" y="22436"/>
                      <a:pt x="43151" y="23272"/>
                      <a:pt x="43054" y="24103"/>
                    </a:cubicBezTo>
                    <a:lnTo>
                      <a:pt x="21600" y="21600"/>
                    </a:lnTo>
                    <a:close/>
                  </a:path>
                </a:pathLst>
              </a:custGeom>
              <a:noFill/>
              <a:ln w="13970">
                <a:solidFill>
                  <a:srgbClr val="0000FF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NZ" altLang="en-US" sz="20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ahoma" panose="020B060403050404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28739" name="Arc 132"/>
              <p:cNvSpPr>
                <a:spLocks/>
              </p:cNvSpPr>
              <p:nvPr/>
            </p:nvSpPr>
            <p:spPr bwMode="auto">
              <a:xfrm>
                <a:off x="3585" y="4206"/>
                <a:ext cx="179" cy="72"/>
              </a:xfrm>
              <a:custGeom>
                <a:avLst/>
                <a:gdLst>
                  <a:gd name="T0" fmla="*/ 0 w 43200"/>
                  <a:gd name="T1" fmla="*/ 0 h 24640"/>
                  <a:gd name="T2" fmla="*/ 0 w 43200"/>
                  <a:gd name="T3" fmla="*/ 0 h 24640"/>
                  <a:gd name="T4" fmla="*/ 0 w 43200"/>
                  <a:gd name="T5" fmla="*/ 0 h 24640"/>
                  <a:gd name="T6" fmla="*/ 0 60000 65536"/>
                  <a:gd name="T7" fmla="*/ 0 60000 65536"/>
                  <a:gd name="T8" fmla="*/ 0 60000 65536"/>
                  <a:gd name="T9" fmla="*/ 0 w 43200"/>
                  <a:gd name="T10" fmla="*/ 0 h 24640"/>
                  <a:gd name="T11" fmla="*/ 43200 w 43200"/>
                  <a:gd name="T12" fmla="*/ 24640 h 24640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43200" h="24640" fill="none" extrusionOk="0">
                    <a:moveTo>
                      <a:pt x="214" y="24640"/>
                    </a:moveTo>
                    <a:cubicBezTo>
                      <a:pt x="71" y="23632"/>
                      <a:pt x="0" y="22617"/>
                      <a:pt x="0" y="21600"/>
                    </a:cubicBezTo>
                    <a:cubicBezTo>
                      <a:pt x="0" y="9670"/>
                      <a:pt x="9670" y="0"/>
                      <a:pt x="21600" y="0"/>
                    </a:cubicBezTo>
                    <a:cubicBezTo>
                      <a:pt x="33529" y="0"/>
                      <a:pt x="43200" y="9670"/>
                      <a:pt x="43200" y="21600"/>
                    </a:cubicBezTo>
                    <a:cubicBezTo>
                      <a:pt x="43200" y="22440"/>
                      <a:pt x="43150" y="23280"/>
                      <a:pt x="43052" y="24115"/>
                    </a:cubicBezTo>
                  </a:path>
                  <a:path w="43200" h="24640" stroke="0" extrusionOk="0">
                    <a:moveTo>
                      <a:pt x="214" y="24640"/>
                    </a:moveTo>
                    <a:cubicBezTo>
                      <a:pt x="71" y="23632"/>
                      <a:pt x="0" y="22617"/>
                      <a:pt x="0" y="21600"/>
                    </a:cubicBezTo>
                    <a:cubicBezTo>
                      <a:pt x="0" y="9670"/>
                      <a:pt x="9670" y="0"/>
                      <a:pt x="21600" y="0"/>
                    </a:cubicBezTo>
                    <a:cubicBezTo>
                      <a:pt x="33529" y="0"/>
                      <a:pt x="43200" y="9670"/>
                      <a:pt x="43200" y="21600"/>
                    </a:cubicBezTo>
                    <a:cubicBezTo>
                      <a:pt x="43200" y="22440"/>
                      <a:pt x="43150" y="23280"/>
                      <a:pt x="43052" y="24115"/>
                    </a:cubicBezTo>
                    <a:lnTo>
                      <a:pt x="21600" y="21600"/>
                    </a:lnTo>
                    <a:close/>
                  </a:path>
                </a:pathLst>
              </a:custGeom>
              <a:noFill/>
              <a:ln w="13970">
                <a:solidFill>
                  <a:srgbClr val="0000FF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NZ" altLang="en-US" sz="20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ahoma" panose="020B060403050404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28740" name="Arc 133"/>
              <p:cNvSpPr>
                <a:spLocks/>
              </p:cNvSpPr>
              <p:nvPr/>
            </p:nvSpPr>
            <p:spPr bwMode="auto">
              <a:xfrm>
                <a:off x="3785" y="4206"/>
                <a:ext cx="183" cy="72"/>
              </a:xfrm>
              <a:custGeom>
                <a:avLst/>
                <a:gdLst>
                  <a:gd name="T0" fmla="*/ 0 w 43200"/>
                  <a:gd name="T1" fmla="*/ 0 h 24640"/>
                  <a:gd name="T2" fmla="*/ 0 w 43200"/>
                  <a:gd name="T3" fmla="*/ 0 h 24640"/>
                  <a:gd name="T4" fmla="*/ 0 w 43200"/>
                  <a:gd name="T5" fmla="*/ 0 h 24640"/>
                  <a:gd name="T6" fmla="*/ 0 60000 65536"/>
                  <a:gd name="T7" fmla="*/ 0 60000 65536"/>
                  <a:gd name="T8" fmla="*/ 0 60000 65536"/>
                  <a:gd name="T9" fmla="*/ 0 w 43200"/>
                  <a:gd name="T10" fmla="*/ 0 h 24640"/>
                  <a:gd name="T11" fmla="*/ 43200 w 43200"/>
                  <a:gd name="T12" fmla="*/ 24640 h 24640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43200" h="24640" fill="none" extrusionOk="0">
                    <a:moveTo>
                      <a:pt x="214" y="24640"/>
                    </a:moveTo>
                    <a:cubicBezTo>
                      <a:pt x="71" y="23632"/>
                      <a:pt x="0" y="22617"/>
                      <a:pt x="0" y="21600"/>
                    </a:cubicBezTo>
                    <a:cubicBezTo>
                      <a:pt x="0" y="9670"/>
                      <a:pt x="9670" y="0"/>
                      <a:pt x="21600" y="0"/>
                    </a:cubicBezTo>
                    <a:cubicBezTo>
                      <a:pt x="33529" y="0"/>
                      <a:pt x="43200" y="9670"/>
                      <a:pt x="43200" y="21600"/>
                    </a:cubicBezTo>
                    <a:cubicBezTo>
                      <a:pt x="43200" y="22440"/>
                      <a:pt x="43150" y="23280"/>
                      <a:pt x="43052" y="24115"/>
                    </a:cubicBezTo>
                  </a:path>
                  <a:path w="43200" h="24640" stroke="0" extrusionOk="0">
                    <a:moveTo>
                      <a:pt x="214" y="24640"/>
                    </a:moveTo>
                    <a:cubicBezTo>
                      <a:pt x="71" y="23632"/>
                      <a:pt x="0" y="22617"/>
                      <a:pt x="0" y="21600"/>
                    </a:cubicBezTo>
                    <a:cubicBezTo>
                      <a:pt x="0" y="9670"/>
                      <a:pt x="9670" y="0"/>
                      <a:pt x="21600" y="0"/>
                    </a:cubicBezTo>
                    <a:cubicBezTo>
                      <a:pt x="33529" y="0"/>
                      <a:pt x="43200" y="9670"/>
                      <a:pt x="43200" y="21600"/>
                    </a:cubicBezTo>
                    <a:cubicBezTo>
                      <a:pt x="43200" y="22440"/>
                      <a:pt x="43150" y="23280"/>
                      <a:pt x="43052" y="24115"/>
                    </a:cubicBezTo>
                    <a:lnTo>
                      <a:pt x="21600" y="21600"/>
                    </a:lnTo>
                    <a:close/>
                  </a:path>
                </a:pathLst>
              </a:custGeom>
              <a:noFill/>
              <a:ln w="13970">
                <a:solidFill>
                  <a:srgbClr val="0000FF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NZ" altLang="en-US" sz="20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ahoma" panose="020B060403050404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28741" name="Rectangle 134"/>
              <p:cNvSpPr>
                <a:spLocks noChangeArrowheads="1"/>
              </p:cNvSpPr>
              <p:nvPr/>
            </p:nvSpPr>
            <p:spPr bwMode="auto">
              <a:xfrm>
                <a:off x="3646" y="3929"/>
                <a:ext cx="162" cy="21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en-US" sz="2000" b="0" i="0" u="none" strike="noStrike" kern="1200" cap="none" spc="0" normalizeH="0" baseline="0" noProof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.VnTime" panose="020B7200000000000000" pitchFamily="34" charset="0"/>
                    <a:ea typeface="+mn-ea"/>
                    <a:cs typeface="+mn-cs"/>
                  </a:rPr>
                  <a:t>L</a:t>
                </a:r>
                <a:endParaRPr kumimoji="0" lang="en-US" altLang="en-US" sz="20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ahoma" panose="020B060403050404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28742" name="Line 135"/>
              <p:cNvSpPr>
                <a:spLocks noChangeShapeType="1"/>
              </p:cNvSpPr>
              <p:nvPr/>
            </p:nvSpPr>
            <p:spPr bwMode="auto">
              <a:xfrm flipH="1">
                <a:off x="2779" y="3379"/>
                <a:ext cx="201" cy="0"/>
              </a:xfrm>
              <a:prstGeom prst="line">
                <a:avLst/>
              </a:prstGeom>
              <a:noFill/>
              <a:ln w="1397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</a:extLst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ahoma" panose="020B060403050404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28743" name="Line 136"/>
              <p:cNvSpPr>
                <a:spLocks noChangeShapeType="1"/>
              </p:cNvSpPr>
              <p:nvPr/>
            </p:nvSpPr>
            <p:spPr bwMode="auto">
              <a:xfrm>
                <a:off x="3585" y="3379"/>
                <a:ext cx="200" cy="0"/>
              </a:xfrm>
              <a:prstGeom prst="line">
                <a:avLst/>
              </a:prstGeom>
              <a:noFill/>
              <a:ln w="1397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</a:extLst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ahoma" panose="020B060403050404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28744" name="Line 137"/>
              <p:cNvSpPr>
                <a:spLocks noChangeShapeType="1"/>
              </p:cNvSpPr>
              <p:nvPr/>
            </p:nvSpPr>
            <p:spPr bwMode="auto">
              <a:xfrm>
                <a:off x="2980" y="3379"/>
                <a:ext cx="605" cy="0"/>
              </a:xfrm>
              <a:prstGeom prst="line">
                <a:avLst/>
              </a:prstGeom>
              <a:noFill/>
              <a:ln w="13970">
                <a:solidFill>
                  <a:srgbClr val="0000FF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</a:extLst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ahoma" panose="020B060403050404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28745" name="Rectangle 138"/>
              <p:cNvSpPr>
                <a:spLocks noChangeArrowheads="1"/>
              </p:cNvSpPr>
              <p:nvPr/>
            </p:nvSpPr>
            <p:spPr bwMode="auto">
              <a:xfrm>
                <a:off x="3363" y="3216"/>
                <a:ext cx="19" cy="323"/>
              </a:xfrm>
              <a:prstGeom prst="rect">
                <a:avLst/>
              </a:prstGeom>
              <a:solidFill>
                <a:srgbClr val="0000FF"/>
              </a:solidFill>
              <a:ln w="13970">
                <a:solidFill>
                  <a:srgbClr val="0000FF"/>
                </a:solidFill>
                <a:miter lim="800000"/>
                <a:headEnd/>
                <a:tailEnd/>
              </a:ln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NZ" altLang="en-US" sz="20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ahoma" panose="020B060403050404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28746" name="Freeform 139"/>
              <p:cNvSpPr>
                <a:spLocks/>
              </p:cNvSpPr>
              <p:nvPr/>
            </p:nvSpPr>
            <p:spPr bwMode="auto">
              <a:xfrm>
                <a:off x="3162" y="3216"/>
                <a:ext cx="182" cy="323"/>
              </a:xfrm>
              <a:custGeom>
                <a:avLst/>
                <a:gdLst>
                  <a:gd name="T0" fmla="*/ 0 w 197"/>
                  <a:gd name="T1" fmla="*/ 0 h 396"/>
                  <a:gd name="T2" fmla="*/ 104 w 197"/>
                  <a:gd name="T3" fmla="*/ 39 h 396"/>
                  <a:gd name="T4" fmla="*/ 0 w 197"/>
                  <a:gd name="T5" fmla="*/ 77 h 396"/>
                  <a:gd name="T6" fmla="*/ 0 w 197"/>
                  <a:gd name="T7" fmla="*/ 0 h 396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197"/>
                  <a:gd name="T13" fmla="*/ 0 h 396"/>
                  <a:gd name="T14" fmla="*/ 197 w 197"/>
                  <a:gd name="T15" fmla="*/ 396 h 39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197" h="396">
                    <a:moveTo>
                      <a:pt x="0" y="0"/>
                    </a:moveTo>
                    <a:lnTo>
                      <a:pt x="197" y="198"/>
                    </a:lnTo>
                    <a:lnTo>
                      <a:pt x="0" y="396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00FF"/>
              </a:solidFill>
              <a:ln w="13970">
                <a:solidFill>
                  <a:srgbClr val="0000FF"/>
                </a:solidFill>
                <a:round/>
                <a:headEnd/>
                <a:tailEnd/>
              </a:ln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NZ" altLang="en-US" sz="20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ahoma" panose="020B060403050404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28747" name="Rectangle 140"/>
              <p:cNvSpPr>
                <a:spLocks noChangeArrowheads="1"/>
              </p:cNvSpPr>
              <p:nvPr/>
            </p:nvSpPr>
            <p:spPr bwMode="auto">
              <a:xfrm>
                <a:off x="3226" y="2914"/>
                <a:ext cx="162" cy="21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en-US" sz="2000" b="0" i="0" u="none" strike="noStrike" kern="1200" cap="none" spc="0" normalizeH="0" baseline="0" noProof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.VnTime" panose="020B7200000000000000" pitchFamily="34" charset="0"/>
                    <a:ea typeface="+mn-ea"/>
                    <a:cs typeface="+mn-cs"/>
                  </a:rPr>
                  <a:t>D</a:t>
                </a:r>
                <a:endParaRPr kumimoji="0" lang="en-US" altLang="en-US" sz="20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ahoma" panose="020B060403050404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28748" name="Rectangle 141"/>
              <p:cNvSpPr>
                <a:spLocks noChangeArrowheads="1"/>
              </p:cNvSpPr>
              <p:nvPr/>
            </p:nvSpPr>
            <p:spPr bwMode="auto">
              <a:xfrm>
                <a:off x="2960" y="3973"/>
                <a:ext cx="60" cy="3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altLang="en-US" sz="20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ahoma" panose="020B060403050404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28749" name="Line 142"/>
              <p:cNvSpPr>
                <a:spLocks noChangeShapeType="1"/>
              </p:cNvSpPr>
              <p:nvPr/>
            </p:nvSpPr>
            <p:spPr bwMode="auto">
              <a:xfrm flipH="1">
                <a:off x="1570" y="3379"/>
                <a:ext cx="200" cy="0"/>
              </a:xfrm>
              <a:prstGeom prst="line">
                <a:avLst/>
              </a:prstGeom>
              <a:noFill/>
              <a:ln w="1397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</a:extLst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ahoma" panose="020B060403050404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28750" name="Line 143"/>
              <p:cNvSpPr>
                <a:spLocks noChangeShapeType="1"/>
              </p:cNvSpPr>
              <p:nvPr/>
            </p:nvSpPr>
            <p:spPr bwMode="auto">
              <a:xfrm>
                <a:off x="2176" y="3379"/>
                <a:ext cx="200" cy="0"/>
              </a:xfrm>
              <a:prstGeom prst="line">
                <a:avLst/>
              </a:prstGeom>
              <a:noFill/>
              <a:ln w="1397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</a:extLst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ahoma" panose="020B060403050404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28751" name="Line 144"/>
              <p:cNvSpPr>
                <a:spLocks noChangeShapeType="1"/>
              </p:cNvSpPr>
              <p:nvPr/>
            </p:nvSpPr>
            <p:spPr bwMode="auto">
              <a:xfrm flipH="1">
                <a:off x="1570" y="4072"/>
                <a:ext cx="200" cy="0"/>
              </a:xfrm>
              <a:prstGeom prst="line">
                <a:avLst/>
              </a:prstGeom>
              <a:noFill/>
              <a:ln w="1397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</a:extLst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ahoma" panose="020B060403050404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28752" name="Line 145"/>
              <p:cNvSpPr>
                <a:spLocks noChangeShapeType="1"/>
              </p:cNvSpPr>
              <p:nvPr/>
            </p:nvSpPr>
            <p:spPr bwMode="auto">
              <a:xfrm>
                <a:off x="2176" y="4098"/>
                <a:ext cx="200" cy="0"/>
              </a:xfrm>
              <a:prstGeom prst="line">
                <a:avLst/>
              </a:prstGeom>
              <a:noFill/>
              <a:ln w="1397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</a:extLst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ahoma" panose="020B060403050404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28753" name="Line 146"/>
              <p:cNvSpPr>
                <a:spLocks noChangeShapeType="1"/>
              </p:cNvSpPr>
              <p:nvPr/>
            </p:nvSpPr>
            <p:spPr bwMode="auto">
              <a:xfrm>
                <a:off x="2015" y="3379"/>
                <a:ext cx="0" cy="719"/>
              </a:xfrm>
              <a:prstGeom prst="line">
                <a:avLst/>
              </a:prstGeom>
              <a:noFill/>
              <a:ln w="13970">
                <a:solidFill>
                  <a:srgbClr val="0000FF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</a:extLst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ahoma" panose="020B060403050404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28754" name="Line 147"/>
              <p:cNvSpPr>
                <a:spLocks noChangeShapeType="1"/>
              </p:cNvSpPr>
              <p:nvPr/>
            </p:nvSpPr>
            <p:spPr bwMode="auto">
              <a:xfrm>
                <a:off x="1930" y="3379"/>
                <a:ext cx="3" cy="719"/>
              </a:xfrm>
              <a:prstGeom prst="line">
                <a:avLst/>
              </a:prstGeom>
              <a:noFill/>
              <a:ln w="13970">
                <a:solidFill>
                  <a:srgbClr val="0000FF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</a:extLst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ahoma" panose="020B060403050404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28755" name="Arc 148"/>
              <p:cNvSpPr>
                <a:spLocks/>
              </p:cNvSpPr>
              <p:nvPr/>
            </p:nvSpPr>
            <p:spPr bwMode="auto">
              <a:xfrm>
                <a:off x="1760" y="3379"/>
                <a:ext cx="72" cy="160"/>
              </a:xfrm>
              <a:custGeom>
                <a:avLst/>
                <a:gdLst>
                  <a:gd name="T0" fmla="*/ 0 w 21600"/>
                  <a:gd name="T1" fmla="*/ 0 h 42896"/>
                  <a:gd name="T2" fmla="*/ 0 w 21600"/>
                  <a:gd name="T3" fmla="*/ 0 h 42896"/>
                  <a:gd name="T4" fmla="*/ 0 w 21600"/>
                  <a:gd name="T5" fmla="*/ 0 h 42896"/>
                  <a:gd name="T6" fmla="*/ 0 60000 65536"/>
                  <a:gd name="T7" fmla="*/ 0 60000 65536"/>
                  <a:gd name="T8" fmla="*/ 0 60000 65536"/>
                  <a:gd name="T9" fmla="*/ 0 w 21600"/>
                  <a:gd name="T10" fmla="*/ 0 h 42896"/>
                  <a:gd name="T11" fmla="*/ 21600 w 21600"/>
                  <a:gd name="T12" fmla="*/ 42896 h 4289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21600" h="42896" fill="none" extrusionOk="0">
                    <a:moveTo>
                      <a:pt x="2799" y="0"/>
                    </a:moveTo>
                    <a:cubicBezTo>
                      <a:pt x="13555" y="1406"/>
                      <a:pt x="21600" y="10571"/>
                      <a:pt x="21600" y="21418"/>
                    </a:cubicBezTo>
                    <a:cubicBezTo>
                      <a:pt x="21600" y="32458"/>
                      <a:pt x="13274" y="41721"/>
                      <a:pt x="2296" y="42895"/>
                    </a:cubicBezTo>
                  </a:path>
                  <a:path w="21600" h="42896" stroke="0" extrusionOk="0">
                    <a:moveTo>
                      <a:pt x="2799" y="0"/>
                    </a:moveTo>
                    <a:cubicBezTo>
                      <a:pt x="13555" y="1406"/>
                      <a:pt x="21600" y="10571"/>
                      <a:pt x="21600" y="21418"/>
                    </a:cubicBezTo>
                    <a:cubicBezTo>
                      <a:pt x="21600" y="32458"/>
                      <a:pt x="13274" y="41721"/>
                      <a:pt x="2296" y="42895"/>
                    </a:cubicBezTo>
                    <a:lnTo>
                      <a:pt x="0" y="21418"/>
                    </a:lnTo>
                    <a:close/>
                  </a:path>
                </a:pathLst>
              </a:custGeom>
              <a:noFill/>
              <a:ln w="13970">
                <a:solidFill>
                  <a:srgbClr val="0000FF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NZ" altLang="en-US" sz="20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ahoma" panose="020B060403050404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28756" name="Arc 149"/>
              <p:cNvSpPr>
                <a:spLocks/>
              </p:cNvSpPr>
              <p:nvPr/>
            </p:nvSpPr>
            <p:spPr bwMode="auto">
              <a:xfrm>
                <a:off x="1760" y="3559"/>
                <a:ext cx="72" cy="163"/>
              </a:xfrm>
              <a:custGeom>
                <a:avLst/>
                <a:gdLst>
                  <a:gd name="T0" fmla="*/ 0 w 21600"/>
                  <a:gd name="T1" fmla="*/ 0 h 42896"/>
                  <a:gd name="T2" fmla="*/ 0 w 21600"/>
                  <a:gd name="T3" fmla="*/ 0 h 42896"/>
                  <a:gd name="T4" fmla="*/ 0 w 21600"/>
                  <a:gd name="T5" fmla="*/ 0 h 42896"/>
                  <a:gd name="T6" fmla="*/ 0 60000 65536"/>
                  <a:gd name="T7" fmla="*/ 0 60000 65536"/>
                  <a:gd name="T8" fmla="*/ 0 60000 65536"/>
                  <a:gd name="T9" fmla="*/ 0 w 21600"/>
                  <a:gd name="T10" fmla="*/ 0 h 42896"/>
                  <a:gd name="T11" fmla="*/ 21600 w 21600"/>
                  <a:gd name="T12" fmla="*/ 42896 h 4289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21600" h="42896" fill="none" extrusionOk="0">
                    <a:moveTo>
                      <a:pt x="2799" y="0"/>
                    </a:moveTo>
                    <a:cubicBezTo>
                      <a:pt x="13555" y="1406"/>
                      <a:pt x="21600" y="10571"/>
                      <a:pt x="21600" y="21418"/>
                    </a:cubicBezTo>
                    <a:cubicBezTo>
                      <a:pt x="21600" y="32458"/>
                      <a:pt x="13274" y="41721"/>
                      <a:pt x="2296" y="42895"/>
                    </a:cubicBezTo>
                  </a:path>
                  <a:path w="21600" h="42896" stroke="0" extrusionOk="0">
                    <a:moveTo>
                      <a:pt x="2799" y="0"/>
                    </a:moveTo>
                    <a:cubicBezTo>
                      <a:pt x="13555" y="1406"/>
                      <a:pt x="21600" y="10571"/>
                      <a:pt x="21600" y="21418"/>
                    </a:cubicBezTo>
                    <a:cubicBezTo>
                      <a:pt x="21600" y="32458"/>
                      <a:pt x="13274" y="41721"/>
                      <a:pt x="2296" y="42895"/>
                    </a:cubicBezTo>
                    <a:lnTo>
                      <a:pt x="0" y="21418"/>
                    </a:lnTo>
                    <a:close/>
                  </a:path>
                </a:pathLst>
              </a:custGeom>
              <a:noFill/>
              <a:ln w="13970">
                <a:solidFill>
                  <a:srgbClr val="0000FF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NZ" altLang="en-US" sz="20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ahoma" panose="020B060403050404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28757" name="Arc 150"/>
              <p:cNvSpPr>
                <a:spLocks/>
              </p:cNvSpPr>
              <p:nvPr/>
            </p:nvSpPr>
            <p:spPr bwMode="auto">
              <a:xfrm>
                <a:off x="1760" y="3739"/>
                <a:ext cx="72" cy="161"/>
              </a:xfrm>
              <a:custGeom>
                <a:avLst/>
                <a:gdLst>
                  <a:gd name="T0" fmla="*/ 0 w 21600"/>
                  <a:gd name="T1" fmla="*/ 0 h 42896"/>
                  <a:gd name="T2" fmla="*/ 0 w 21600"/>
                  <a:gd name="T3" fmla="*/ 0 h 42896"/>
                  <a:gd name="T4" fmla="*/ 0 w 21600"/>
                  <a:gd name="T5" fmla="*/ 0 h 42896"/>
                  <a:gd name="T6" fmla="*/ 0 60000 65536"/>
                  <a:gd name="T7" fmla="*/ 0 60000 65536"/>
                  <a:gd name="T8" fmla="*/ 0 60000 65536"/>
                  <a:gd name="T9" fmla="*/ 0 w 21600"/>
                  <a:gd name="T10" fmla="*/ 0 h 42896"/>
                  <a:gd name="T11" fmla="*/ 21600 w 21600"/>
                  <a:gd name="T12" fmla="*/ 42896 h 4289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21600" h="42896" fill="none" extrusionOk="0">
                    <a:moveTo>
                      <a:pt x="2799" y="0"/>
                    </a:moveTo>
                    <a:cubicBezTo>
                      <a:pt x="13555" y="1406"/>
                      <a:pt x="21600" y="10571"/>
                      <a:pt x="21600" y="21418"/>
                    </a:cubicBezTo>
                    <a:cubicBezTo>
                      <a:pt x="21600" y="32458"/>
                      <a:pt x="13274" y="41721"/>
                      <a:pt x="2296" y="42895"/>
                    </a:cubicBezTo>
                  </a:path>
                  <a:path w="21600" h="42896" stroke="0" extrusionOk="0">
                    <a:moveTo>
                      <a:pt x="2799" y="0"/>
                    </a:moveTo>
                    <a:cubicBezTo>
                      <a:pt x="13555" y="1406"/>
                      <a:pt x="21600" y="10571"/>
                      <a:pt x="21600" y="21418"/>
                    </a:cubicBezTo>
                    <a:cubicBezTo>
                      <a:pt x="21600" y="32458"/>
                      <a:pt x="13274" y="41721"/>
                      <a:pt x="2296" y="42895"/>
                    </a:cubicBezTo>
                    <a:lnTo>
                      <a:pt x="0" y="21418"/>
                    </a:lnTo>
                    <a:close/>
                  </a:path>
                </a:pathLst>
              </a:custGeom>
              <a:noFill/>
              <a:ln w="13970">
                <a:solidFill>
                  <a:srgbClr val="0000FF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NZ" altLang="en-US" sz="20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ahoma" panose="020B060403050404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28758" name="Arc 151"/>
              <p:cNvSpPr>
                <a:spLocks/>
              </p:cNvSpPr>
              <p:nvPr/>
            </p:nvSpPr>
            <p:spPr bwMode="auto">
              <a:xfrm>
                <a:off x="1760" y="3919"/>
                <a:ext cx="72" cy="161"/>
              </a:xfrm>
              <a:custGeom>
                <a:avLst/>
                <a:gdLst>
                  <a:gd name="T0" fmla="*/ 0 w 21600"/>
                  <a:gd name="T1" fmla="*/ 0 h 42896"/>
                  <a:gd name="T2" fmla="*/ 0 w 21600"/>
                  <a:gd name="T3" fmla="*/ 0 h 42896"/>
                  <a:gd name="T4" fmla="*/ 0 w 21600"/>
                  <a:gd name="T5" fmla="*/ 0 h 42896"/>
                  <a:gd name="T6" fmla="*/ 0 60000 65536"/>
                  <a:gd name="T7" fmla="*/ 0 60000 65536"/>
                  <a:gd name="T8" fmla="*/ 0 60000 65536"/>
                  <a:gd name="T9" fmla="*/ 0 w 21600"/>
                  <a:gd name="T10" fmla="*/ 0 h 42896"/>
                  <a:gd name="T11" fmla="*/ 21600 w 21600"/>
                  <a:gd name="T12" fmla="*/ 42896 h 4289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21600" h="42896" fill="none" extrusionOk="0">
                    <a:moveTo>
                      <a:pt x="2799" y="0"/>
                    </a:moveTo>
                    <a:cubicBezTo>
                      <a:pt x="13555" y="1406"/>
                      <a:pt x="21600" y="10571"/>
                      <a:pt x="21600" y="21418"/>
                    </a:cubicBezTo>
                    <a:cubicBezTo>
                      <a:pt x="21600" y="32458"/>
                      <a:pt x="13274" y="41721"/>
                      <a:pt x="2296" y="42895"/>
                    </a:cubicBezTo>
                  </a:path>
                  <a:path w="21600" h="42896" stroke="0" extrusionOk="0">
                    <a:moveTo>
                      <a:pt x="2799" y="0"/>
                    </a:moveTo>
                    <a:cubicBezTo>
                      <a:pt x="13555" y="1406"/>
                      <a:pt x="21600" y="10571"/>
                      <a:pt x="21600" y="21418"/>
                    </a:cubicBezTo>
                    <a:cubicBezTo>
                      <a:pt x="21600" y="32458"/>
                      <a:pt x="13274" y="41721"/>
                      <a:pt x="2296" y="42895"/>
                    </a:cubicBezTo>
                    <a:lnTo>
                      <a:pt x="0" y="21418"/>
                    </a:lnTo>
                    <a:close/>
                  </a:path>
                </a:pathLst>
              </a:custGeom>
              <a:noFill/>
              <a:ln w="13970">
                <a:solidFill>
                  <a:srgbClr val="0000FF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NZ" altLang="en-US" sz="20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ahoma" panose="020B060403050404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28759" name="Arc 152"/>
              <p:cNvSpPr>
                <a:spLocks/>
              </p:cNvSpPr>
              <p:nvPr/>
            </p:nvSpPr>
            <p:spPr bwMode="auto">
              <a:xfrm>
                <a:off x="2091" y="3379"/>
                <a:ext cx="82" cy="160"/>
              </a:xfrm>
              <a:custGeom>
                <a:avLst/>
                <a:gdLst>
                  <a:gd name="T0" fmla="*/ 0 w 24674"/>
                  <a:gd name="T1" fmla="*/ 0 h 43200"/>
                  <a:gd name="T2" fmla="*/ 0 w 24674"/>
                  <a:gd name="T3" fmla="*/ 0 h 43200"/>
                  <a:gd name="T4" fmla="*/ 0 w 24674"/>
                  <a:gd name="T5" fmla="*/ 0 h 43200"/>
                  <a:gd name="T6" fmla="*/ 0 60000 65536"/>
                  <a:gd name="T7" fmla="*/ 0 60000 65536"/>
                  <a:gd name="T8" fmla="*/ 0 60000 65536"/>
                  <a:gd name="T9" fmla="*/ 0 w 24674"/>
                  <a:gd name="T10" fmla="*/ 0 h 43200"/>
                  <a:gd name="T11" fmla="*/ 24674 w 24674"/>
                  <a:gd name="T12" fmla="*/ 43200 h 43200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24674" h="43200" fill="none" extrusionOk="0">
                    <a:moveTo>
                      <a:pt x="24124" y="43052"/>
                    </a:moveTo>
                    <a:cubicBezTo>
                      <a:pt x="23286" y="43150"/>
                      <a:pt x="22443" y="43199"/>
                      <a:pt x="21600" y="43200"/>
                    </a:cubicBezTo>
                    <a:cubicBezTo>
                      <a:pt x="9670" y="43200"/>
                      <a:pt x="0" y="33529"/>
                      <a:pt x="0" y="21600"/>
                    </a:cubicBezTo>
                    <a:cubicBezTo>
                      <a:pt x="0" y="9670"/>
                      <a:pt x="9670" y="0"/>
                      <a:pt x="21600" y="0"/>
                    </a:cubicBezTo>
                    <a:cubicBezTo>
                      <a:pt x="22628" y="-1"/>
                      <a:pt x="23655" y="73"/>
                      <a:pt x="24674" y="219"/>
                    </a:cubicBezTo>
                  </a:path>
                  <a:path w="24674" h="43200" stroke="0" extrusionOk="0">
                    <a:moveTo>
                      <a:pt x="24124" y="43052"/>
                    </a:moveTo>
                    <a:cubicBezTo>
                      <a:pt x="23286" y="43150"/>
                      <a:pt x="22443" y="43199"/>
                      <a:pt x="21600" y="43200"/>
                    </a:cubicBezTo>
                    <a:cubicBezTo>
                      <a:pt x="9670" y="43200"/>
                      <a:pt x="0" y="33529"/>
                      <a:pt x="0" y="21600"/>
                    </a:cubicBezTo>
                    <a:cubicBezTo>
                      <a:pt x="0" y="9670"/>
                      <a:pt x="9670" y="0"/>
                      <a:pt x="21600" y="0"/>
                    </a:cubicBezTo>
                    <a:cubicBezTo>
                      <a:pt x="22628" y="-1"/>
                      <a:pt x="23655" y="73"/>
                      <a:pt x="24674" y="219"/>
                    </a:cubicBezTo>
                    <a:lnTo>
                      <a:pt x="21600" y="21600"/>
                    </a:lnTo>
                    <a:close/>
                  </a:path>
                </a:pathLst>
              </a:custGeom>
              <a:noFill/>
              <a:ln w="13970">
                <a:solidFill>
                  <a:srgbClr val="0000FF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NZ" altLang="en-US" sz="20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ahoma" panose="020B060403050404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28760" name="Arc 153"/>
              <p:cNvSpPr>
                <a:spLocks/>
              </p:cNvSpPr>
              <p:nvPr/>
            </p:nvSpPr>
            <p:spPr bwMode="auto">
              <a:xfrm>
                <a:off x="2091" y="3559"/>
                <a:ext cx="82" cy="163"/>
              </a:xfrm>
              <a:custGeom>
                <a:avLst/>
                <a:gdLst>
                  <a:gd name="T0" fmla="*/ 0 w 24674"/>
                  <a:gd name="T1" fmla="*/ 0 h 43200"/>
                  <a:gd name="T2" fmla="*/ 0 w 24674"/>
                  <a:gd name="T3" fmla="*/ 0 h 43200"/>
                  <a:gd name="T4" fmla="*/ 0 w 24674"/>
                  <a:gd name="T5" fmla="*/ 0 h 43200"/>
                  <a:gd name="T6" fmla="*/ 0 60000 65536"/>
                  <a:gd name="T7" fmla="*/ 0 60000 65536"/>
                  <a:gd name="T8" fmla="*/ 0 60000 65536"/>
                  <a:gd name="T9" fmla="*/ 0 w 24674"/>
                  <a:gd name="T10" fmla="*/ 0 h 43200"/>
                  <a:gd name="T11" fmla="*/ 24674 w 24674"/>
                  <a:gd name="T12" fmla="*/ 43200 h 43200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24674" h="43200" fill="none" extrusionOk="0">
                    <a:moveTo>
                      <a:pt x="24124" y="43052"/>
                    </a:moveTo>
                    <a:cubicBezTo>
                      <a:pt x="23286" y="43150"/>
                      <a:pt x="22443" y="43199"/>
                      <a:pt x="21600" y="43200"/>
                    </a:cubicBezTo>
                    <a:cubicBezTo>
                      <a:pt x="9670" y="43200"/>
                      <a:pt x="0" y="33529"/>
                      <a:pt x="0" y="21600"/>
                    </a:cubicBezTo>
                    <a:cubicBezTo>
                      <a:pt x="0" y="9670"/>
                      <a:pt x="9670" y="0"/>
                      <a:pt x="21600" y="0"/>
                    </a:cubicBezTo>
                    <a:cubicBezTo>
                      <a:pt x="22628" y="-1"/>
                      <a:pt x="23655" y="73"/>
                      <a:pt x="24674" y="219"/>
                    </a:cubicBezTo>
                  </a:path>
                  <a:path w="24674" h="43200" stroke="0" extrusionOk="0">
                    <a:moveTo>
                      <a:pt x="24124" y="43052"/>
                    </a:moveTo>
                    <a:cubicBezTo>
                      <a:pt x="23286" y="43150"/>
                      <a:pt x="22443" y="43199"/>
                      <a:pt x="21600" y="43200"/>
                    </a:cubicBezTo>
                    <a:cubicBezTo>
                      <a:pt x="9670" y="43200"/>
                      <a:pt x="0" y="33529"/>
                      <a:pt x="0" y="21600"/>
                    </a:cubicBezTo>
                    <a:cubicBezTo>
                      <a:pt x="0" y="9670"/>
                      <a:pt x="9670" y="0"/>
                      <a:pt x="21600" y="0"/>
                    </a:cubicBezTo>
                    <a:cubicBezTo>
                      <a:pt x="22628" y="-1"/>
                      <a:pt x="23655" y="73"/>
                      <a:pt x="24674" y="219"/>
                    </a:cubicBezTo>
                    <a:lnTo>
                      <a:pt x="21600" y="21600"/>
                    </a:lnTo>
                    <a:close/>
                  </a:path>
                </a:pathLst>
              </a:custGeom>
              <a:noFill/>
              <a:ln w="13970">
                <a:solidFill>
                  <a:srgbClr val="0000FF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NZ" altLang="en-US" sz="20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ahoma" panose="020B060403050404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28761" name="Arc 154"/>
              <p:cNvSpPr>
                <a:spLocks/>
              </p:cNvSpPr>
              <p:nvPr/>
            </p:nvSpPr>
            <p:spPr bwMode="auto">
              <a:xfrm>
                <a:off x="2091" y="3738"/>
                <a:ext cx="82" cy="162"/>
              </a:xfrm>
              <a:custGeom>
                <a:avLst/>
                <a:gdLst>
                  <a:gd name="T0" fmla="*/ 0 w 24674"/>
                  <a:gd name="T1" fmla="*/ 0 h 43200"/>
                  <a:gd name="T2" fmla="*/ 0 w 24674"/>
                  <a:gd name="T3" fmla="*/ 0 h 43200"/>
                  <a:gd name="T4" fmla="*/ 0 w 24674"/>
                  <a:gd name="T5" fmla="*/ 0 h 43200"/>
                  <a:gd name="T6" fmla="*/ 0 60000 65536"/>
                  <a:gd name="T7" fmla="*/ 0 60000 65536"/>
                  <a:gd name="T8" fmla="*/ 0 60000 65536"/>
                  <a:gd name="T9" fmla="*/ 0 w 24674"/>
                  <a:gd name="T10" fmla="*/ 0 h 43200"/>
                  <a:gd name="T11" fmla="*/ 24674 w 24674"/>
                  <a:gd name="T12" fmla="*/ 43200 h 43200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24674" h="43200" fill="none" extrusionOk="0">
                    <a:moveTo>
                      <a:pt x="24124" y="43052"/>
                    </a:moveTo>
                    <a:cubicBezTo>
                      <a:pt x="23286" y="43150"/>
                      <a:pt x="22443" y="43199"/>
                      <a:pt x="21600" y="43200"/>
                    </a:cubicBezTo>
                    <a:cubicBezTo>
                      <a:pt x="9670" y="43200"/>
                      <a:pt x="0" y="33529"/>
                      <a:pt x="0" y="21600"/>
                    </a:cubicBezTo>
                    <a:cubicBezTo>
                      <a:pt x="0" y="9670"/>
                      <a:pt x="9670" y="0"/>
                      <a:pt x="21600" y="0"/>
                    </a:cubicBezTo>
                    <a:cubicBezTo>
                      <a:pt x="22628" y="-1"/>
                      <a:pt x="23655" y="73"/>
                      <a:pt x="24674" y="219"/>
                    </a:cubicBezTo>
                  </a:path>
                  <a:path w="24674" h="43200" stroke="0" extrusionOk="0">
                    <a:moveTo>
                      <a:pt x="24124" y="43052"/>
                    </a:moveTo>
                    <a:cubicBezTo>
                      <a:pt x="23286" y="43150"/>
                      <a:pt x="22443" y="43199"/>
                      <a:pt x="21600" y="43200"/>
                    </a:cubicBezTo>
                    <a:cubicBezTo>
                      <a:pt x="9670" y="43200"/>
                      <a:pt x="0" y="33529"/>
                      <a:pt x="0" y="21600"/>
                    </a:cubicBezTo>
                    <a:cubicBezTo>
                      <a:pt x="0" y="9670"/>
                      <a:pt x="9670" y="0"/>
                      <a:pt x="21600" y="0"/>
                    </a:cubicBezTo>
                    <a:cubicBezTo>
                      <a:pt x="22628" y="-1"/>
                      <a:pt x="23655" y="73"/>
                      <a:pt x="24674" y="219"/>
                    </a:cubicBezTo>
                    <a:lnTo>
                      <a:pt x="21600" y="21600"/>
                    </a:lnTo>
                    <a:close/>
                  </a:path>
                </a:pathLst>
              </a:custGeom>
              <a:noFill/>
              <a:ln w="13970">
                <a:solidFill>
                  <a:srgbClr val="0000FF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NZ" altLang="en-US" sz="20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ahoma" panose="020B060403050404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28762" name="Arc 155"/>
              <p:cNvSpPr>
                <a:spLocks/>
              </p:cNvSpPr>
              <p:nvPr/>
            </p:nvSpPr>
            <p:spPr bwMode="auto">
              <a:xfrm>
                <a:off x="2091" y="3919"/>
                <a:ext cx="82" cy="161"/>
              </a:xfrm>
              <a:custGeom>
                <a:avLst/>
                <a:gdLst>
                  <a:gd name="T0" fmla="*/ 0 w 24674"/>
                  <a:gd name="T1" fmla="*/ 0 h 43200"/>
                  <a:gd name="T2" fmla="*/ 0 w 24674"/>
                  <a:gd name="T3" fmla="*/ 0 h 43200"/>
                  <a:gd name="T4" fmla="*/ 0 w 24674"/>
                  <a:gd name="T5" fmla="*/ 0 h 43200"/>
                  <a:gd name="T6" fmla="*/ 0 60000 65536"/>
                  <a:gd name="T7" fmla="*/ 0 60000 65536"/>
                  <a:gd name="T8" fmla="*/ 0 60000 65536"/>
                  <a:gd name="T9" fmla="*/ 0 w 24674"/>
                  <a:gd name="T10" fmla="*/ 0 h 43200"/>
                  <a:gd name="T11" fmla="*/ 24674 w 24674"/>
                  <a:gd name="T12" fmla="*/ 43200 h 43200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24674" h="43200" fill="none" extrusionOk="0">
                    <a:moveTo>
                      <a:pt x="24124" y="43052"/>
                    </a:moveTo>
                    <a:cubicBezTo>
                      <a:pt x="23286" y="43150"/>
                      <a:pt x="22443" y="43199"/>
                      <a:pt x="21600" y="43200"/>
                    </a:cubicBezTo>
                    <a:cubicBezTo>
                      <a:pt x="9670" y="43200"/>
                      <a:pt x="0" y="33529"/>
                      <a:pt x="0" y="21600"/>
                    </a:cubicBezTo>
                    <a:cubicBezTo>
                      <a:pt x="0" y="9670"/>
                      <a:pt x="9670" y="0"/>
                      <a:pt x="21600" y="0"/>
                    </a:cubicBezTo>
                    <a:cubicBezTo>
                      <a:pt x="22628" y="-1"/>
                      <a:pt x="23655" y="73"/>
                      <a:pt x="24674" y="219"/>
                    </a:cubicBezTo>
                  </a:path>
                  <a:path w="24674" h="43200" stroke="0" extrusionOk="0">
                    <a:moveTo>
                      <a:pt x="24124" y="43052"/>
                    </a:moveTo>
                    <a:cubicBezTo>
                      <a:pt x="23286" y="43150"/>
                      <a:pt x="22443" y="43199"/>
                      <a:pt x="21600" y="43200"/>
                    </a:cubicBezTo>
                    <a:cubicBezTo>
                      <a:pt x="9670" y="43200"/>
                      <a:pt x="0" y="33529"/>
                      <a:pt x="0" y="21600"/>
                    </a:cubicBezTo>
                    <a:cubicBezTo>
                      <a:pt x="0" y="9670"/>
                      <a:pt x="9670" y="0"/>
                      <a:pt x="21600" y="0"/>
                    </a:cubicBezTo>
                    <a:cubicBezTo>
                      <a:pt x="22628" y="-1"/>
                      <a:pt x="23655" y="73"/>
                      <a:pt x="24674" y="219"/>
                    </a:cubicBezTo>
                    <a:lnTo>
                      <a:pt x="21600" y="21600"/>
                    </a:lnTo>
                    <a:close/>
                  </a:path>
                </a:pathLst>
              </a:custGeom>
              <a:noFill/>
              <a:ln w="13970">
                <a:solidFill>
                  <a:srgbClr val="0000FF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NZ" altLang="en-US" sz="20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ahoma" panose="020B060403050404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28763" name="Rectangle 156"/>
              <p:cNvSpPr>
                <a:spLocks noChangeArrowheads="1"/>
              </p:cNvSpPr>
              <p:nvPr/>
            </p:nvSpPr>
            <p:spPr bwMode="auto">
              <a:xfrm>
                <a:off x="1418" y="3539"/>
                <a:ext cx="540" cy="34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en-US" sz="2000" b="0" i="0" u="none" strike="noStrike" kern="1200" cap="none" spc="0" normalizeH="0" baseline="0" noProof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.VnTime" panose="020B7200000000000000" pitchFamily="34" charset="0"/>
                    <a:ea typeface="+mn-ea"/>
                    <a:cs typeface="+mn-cs"/>
                  </a:rPr>
                  <a:t>U</a:t>
                </a:r>
                <a:r>
                  <a:rPr kumimoji="0" lang="en-US" altLang="en-US" sz="2000" b="0" i="0" u="none" strike="noStrike" kern="1200" cap="none" spc="0" normalizeH="0" baseline="-25000" noProof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.VnTime" panose="020B7200000000000000" pitchFamily="34" charset="0"/>
                    <a:ea typeface="+mn-ea"/>
                    <a:cs typeface="+mn-cs"/>
                  </a:rPr>
                  <a:t>1</a:t>
                </a:r>
                <a:endParaRPr kumimoji="0" lang="en-US" altLang="en-US" sz="20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ahoma" panose="020B060403050404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28764" name="Line 157"/>
              <p:cNvSpPr>
                <a:spLocks noChangeShapeType="1"/>
              </p:cNvSpPr>
              <p:nvPr/>
            </p:nvSpPr>
            <p:spPr bwMode="auto">
              <a:xfrm>
                <a:off x="2376" y="3379"/>
                <a:ext cx="403" cy="0"/>
              </a:xfrm>
              <a:prstGeom prst="line">
                <a:avLst/>
              </a:prstGeom>
              <a:noFill/>
              <a:ln w="13970">
                <a:solidFill>
                  <a:srgbClr val="00008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</a:extLst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ahoma" panose="020B060403050404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28765" name="Freeform 158"/>
              <p:cNvSpPr>
                <a:spLocks/>
              </p:cNvSpPr>
              <p:nvPr/>
            </p:nvSpPr>
            <p:spPr bwMode="auto">
              <a:xfrm>
                <a:off x="3785" y="3379"/>
                <a:ext cx="403" cy="899"/>
              </a:xfrm>
              <a:custGeom>
                <a:avLst/>
                <a:gdLst>
                  <a:gd name="T0" fmla="*/ 0 w 437"/>
                  <a:gd name="T1" fmla="*/ 0 h 1100"/>
                  <a:gd name="T2" fmla="*/ 228 w 437"/>
                  <a:gd name="T3" fmla="*/ 0 h 1100"/>
                  <a:gd name="T4" fmla="*/ 228 w 437"/>
                  <a:gd name="T5" fmla="*/ 219 h 1100"/>
                  <a:gd name="T6" fmla="*/ 0 60000 65536"/>
                  <a:gd name="T7" fmla="*/ 0 60000 65536"/>
                  <a:gd name="T8" fmla="*/ 0 60000 65536"/>
                  <a:gd name="T9" fmla="*/ 0 w 437"/>
                  <a:gd name="T10" fmla="*/ 0 h 1100"/>
                  <a:gd name="T11" fmla="*/ 437 w 437"/>
                  <a:gd name="T12" fmla="*/ 1100 h 1100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437" h="1100">
                    <a:moveTo>
                      <a:pt x="0" y="0"/>
                    </a:moveTo>
                    <a:lnTo>
                      <a:pt x="437" y="0"/>
                    </a:lnTo>
                    <a:lnTo>
                      <a:pt x="437" y="1100"/>
                    </a:lnTo>
                  </a:path>
                </a:pathLst>
              </a:custGeom>
              <a:noFill/>
              <a:ln w="13970">
                <a:solidFill>
                  <a:srgbClr val="00008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NZ" altLang="en-US" sz="20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ahoma" panose="020B060403050404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28766" name="Line 159"/>
              <p:cNvSpPr>
                <a:spLocks noChangeShapeType="1"/>
              </p:cNvSpPr>
              <p:nvPr/>
            </p:nvSpPr>
            <p:spPr bwMode="auto">
              <a:xfrm>
                <a:off x="2376" y="4098"/>
                <a:ext cx="0" cy="180"/>
              </a:xfrm>
              <a:prstGeom prst="line">
                <a:avLst/>
              </a:prstGeom>
              <a:noFill/>
              <a:ln w="13970">
                <a:solidFill>
                  <a:srgbClr val="00008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</a:extLst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ahoma" panose="020B060403050404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28767" name="Oval 160"/>
              <p:cNvSpPr>
                <a:spLocks noChangeArrowheads="1"/>
              </p:cNvSpPr>
              <p:nvPr/>
            </p:nvSpPr>
            <p:spPr bwMode="auto">
              <a:xfrm>
                <a:off x="1568" y="3368"/>
                <a:ext cx="32" cy="40"/>
              </a:xfrm>
              <a:prstGeom prst="ellipse">
                <a:avLst/>
              </a:prstGeom>
              <a:solidFill>
                <a:srgbClr val="FFFFFF"/>
              </a:solidFill>
              <a:ln w="222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NZ" altLang="en-US" sz="20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ahoma" panose="020B060403050404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28768" name="Oval 161"/>
              <p:cNvSpPr>
                <a:spLocks noChangeArrowheads="1"/>
              </p:cNvSpPr>
              <p:nvPr/>
            </p:nvSpPr>
            <p:spPr bwMode="auto">
              <a:xfrm>
                <a:off x="1566" y="4058"/>
                <a:ext cx="34" cy="41"/>
              </a:xfrm>
              <a:prstGeom prst="ellipse">
                <a:avLst/>
              </a:prstGeom>
              <a:solidFill>
                <a:srgbClr val="FFFFFF"/>
              </a:solidFill>
              <a:ln w="222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NZ" altLang="en-US" sz="20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ahoma" panose="020B060403050404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28769" name="Text Box 162"/>
              <p:cNvSpPr txBox="1">
                <a:spLocks noChangeArrowheads="1"/>
              </p:cNvSpPr>
              <p:nvPr/>
            </p:nvSpPr>
            <p:spPr bwMode="auto">
              <a:xfrm>
                <a:off x="2848" y="4579"/>
                <a:ext cx="1443" cy="49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en-US" sz="2000" b="0" i="0" u="none" strike="noStrike" kern="1200" cap="none" spc="0" normalizeH="0" baseline="0" noProof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.VnTime" panose="020B7200000000000000" pitchFamily="34" charset="0"/>
                    <a:ea typeface="+mn-ea"/>
                    <a:cs typeface="+mn-cs"/>
                  </a:rPr>
                  <a:t>W</a:t>
                </a:r>
                <a:r>
                  <a:rPr kumimoji="0" lang="en-US" altLang="en-US" sz="2000" b="0" i="0" u="none" strike="noStrike" kern="1200" cap="none" spc="0" normalizeH="0" baseline="-25000" noProof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.VnTime" panose="020B7200000000000000" pitchFamily="34" charset="0"/>
                    <a:ea typeface="+mn-ea"/>
                    <a:cs typeface="+mn-cs"/>
                  </a:rPr>
                  <a:t>®t</a:t>
                </a:r>
                <a:r>
                  <a:rPr kumimoji="0" lang="en-US" altLang="en-US" sz="2000" b="0" i="0" u="none" strike="noStrike" kern="1200" cap="none" spc="0" normalizeH="0" baseline="0" noProof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.VnTime" panose="020B7200000000000000" pitchFamily="34" charset="0"/>
                    <a:ea typeface="+mn-ea"/>
                    <a:cs typeface="+mn-cs"/>
                  </a:rPr>
                  <a:t> =Li</a:t>
                </a:r>
                <a:r>
                  <a:rPr kumimoji="0" lang="en-US" altLang="en-US" sz="2000" b="0" i="0" u="none" strike="noStrike" kern="1200" cap="none" spc="0" normalizeH="0" baseline="30000" noProof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.VnTime" panose="020B7200000000000000" pitchFamily="34" charset="0"/>
                    <a:ea typeface="+mn-ea"/>
                    <a:cs typeface="+mn-cs"/>
                  </a:rPr>
                  <a:t>2</a:t>
                </a:r>
                <a:r>
                  <a:rPr kumimoji="0" lang="en-US" altLang="en-US" sz="2000" b="0" i="0" u="none" strike="noStrike" kern="1200" cap="none" spc="0" normalizeH="0" baseline="0" noProof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.VnTime" panose="020B7200000000000000" pitchFamily="34" charset="0"/>
                    <a:ea typeface="+mn-ea"/>
                    <a:cs typeface="+mn-cs"/>
                  </a:rPr>
                  <a:t>/2</a:t>
                </a:r>
                <a:endParaRPr kumimoji="0" lang="en-US" altLang="en-US" sz="20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ahoma" panose="020B060403050404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28770" name="Line 163"/>
              <p:cNvSpPr>
                <a:spLocks noChangeShapeType="1"/>
              </p:cNvSpPr>
              <p:nvPr/>
            </p:nvSpPr>
            <p:spPr bwMode="auto">
              <a:xfrm flipV="1">
                <a:off x="3238" y="4273"/>
                <a:ext cx="513" cy="441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</a:extLst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ahoma" panose="020B060403050404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28771" name="Text Box 164"/>
              <p:cNvSpPr txBox="1">
                <a:spLocks noChangeArrowheads="1"/>
              </p:cNvSpPr>
              <p:nvPr/>
            </p:nvSpPr>
            <p:spPr bwMode="auto">
              <a:xfrm>
                <a:off x="3933" y="3049"/>
                <a:ext cx="667" cy="31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en-US" sz="2000" b="0" i="0" u="none" strike="noStrike" kern="1200" cap="none" spc="0" normalizeH="0" baseline="0" noProof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.VnTime" panose="020B7200000000000000" pitchFamily="34" charset="0"/>
                    <a:ea typeface="+mn-ea"/>
                    <a:cs typeface="+mn-cs"/>
                  </a:rPr>
                  <a:t>E</a:t>
                </a:r>
                <a:endParaRPr kumimoji="0" lang="en-US" altLang="en-US" sz="20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ahoma" panose="020B060403050404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28772" name="Text Box 165"/>
              <p:cNvSpPr txBox="1">
                <a:spLocks noChangeArrowheads="1"/>
              </p:cNvSpPr>
              <p:nvPr/>
            </p:nvSpPr>
            <p:spPr bwMode="auto">
              <a:xfrm>
                <a:off x="1994" y="4112"/>
                <a:ext cx="409" cy="3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en-US" sz="2000" b="0" i="0" u="none" strike="noStrike" kern="1200" cap="none" spc="0" normalizeH="0" baseline="0" noProof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.VnTime" panose="020B7200000000000000" pitchFamily="34" charset="0"/>
                    <a:ea typeface="+mn-ea"/>
                    <a:cs typeface="+mn-cs"/>
                  </a:rPr>
                  <a:t>F</a:t>
                </a:r>
                <a:endParaRPr kumimoji="0" lang="en-US" altLang="en-US" sz="20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ahoma" panose="020B060403050404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28773" name="Text Box 166"/>
              <p:cNvSpPr txBox="1">
                <a:spLocks noChangeArrowheads="1"/>
              </p:cNvSpPr>
              <p:nvPr/>
            </p:nvSpPr>
            <p:spPr bwMode="auto">
              <a:xfrm>
                <a:off x="2054" y="3020"/>
                <a:ext cx="667" cy="31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en-US" sz="2000" b="0" i="0" u="none" strike="noStrike" kern="1200" cap="none" spc="0" normalizeH="0" baseline="0" noProof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.VnTime" panose="020B7200000000000000" pitchFamily="34" charset="0"/>
                    <a:ea typeface="+mn-ea"/>
                    <a:cs typeface="+mn-cs"/>
                  </a:rPr>
                  <a:t>A</a:t>
                </a:r>
                <a:endParaRPr kumimoji="0" lang="en-US" altLang="en-US" sz="20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ahoma" panose="020B0604030504040204" pitchFamily="34" charset="0"/>
                  <a:ea typeface="+mn-ea"/>
                  <a:cs typeface="+mn-cs"/>
                </a:endParaRPr>
              </a:p>
            </p:txBody>
          </p:sp>
        </p:grpSp>
      </p:grpSp>
      <p:sp>
        <p:nvSpPr>
          <p:cNvPr id="109" name="Rectangle 2"/>
          <p:cNvSpPr txBox="1">
            <a:spLocks noChangeArrowheads="1"/>
          </p:cNvSpPr>
          <p:nvPr/>
        </p:nvSpPr>
        <p:spPr bwMode="auto">
          <a:xfrm>
            <a:off x="628650" y="1128713"/>
            <a:ext cx="6608763" cy="766762"/>
          </a:xfrm>
          <a:prstGeom prst="rect">
            <a:avLst/>
          </a:prstGeom>
          <a:noFill/>
          <a:ln w="76200" cmpd="tri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marL="355600" marR="0" lvl="0" indent="-3556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Courier New" pitchFamily="49" charset="0"/>
              <a:buChar char="o"/>
              <a:tabLst/>
              <a:defRPr/>
            </a:pPr>
            <a:r>
              <a:rPr kumimoji="0" lang="en-US" sz="3200" b="1" i="0" u="none" strike="noStrike" kern="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Book Antiqua" pitchFamily="18" charset="0"/>
                <a:ea typeface="+mn-ea"/>
                <a:cs typeface="+mn-cs"/>
              </a:rPr>
              <a:t>Tải</a:t>
            </a:r>
            <a:r>
              <a:rPr kumimoji="0" lang="en-US" sz="32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Book Antiqua" pitchFamily="18" charset="0"/>
                <a:ea typeface="+mn-ea"/>
                <a:cs typeface="+mn-cs"/>
              </a:rPr>
              <a:t> L</a:t>
            </a:r>
          </a:p>
        </p:txBody>
      </p:sp>
      <p:cxnSp>
        <p:nvCxnSpPr>
          <p:cNvPr id="28729" name="Straight Connector 118"/>
          <p:cNvCxnSpPr>
            <a:cxnSpLocks noChangeShapeType="1"/>
          </p:cNvCxnSpPr>
          <p:nvPr/>
        </p:nvCxnSpPr>
        <p:spPr bwMode="auto">
          <a:xfrm flipV="1">
            <a:off x="3765550" y="5035550"/>
            <a:ext cx="1631950" cy="1588"/>
          </a:xfrm>
          <a:prstGeom prst="line">
            <a:avLst/>
          </a:prstGeom>
          <a:noFill/>
          <a:ln w="34925" algn="ctr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</p:cxnSp>
      <p:sp>
        <p:nvSpPr>
          <p:cNvPr id="112" name="Rectangle 2"/>
          <p:cNvSpPr txBox="1">
            <a:spLocks noChangeArrowheads="1"/>
          </p:cNvSpPr>
          <p:nvPr/>
        </p:nvSpPr>
        <p:spPr bwMode="auto">
          <a:xfrm>
            <a:off x="555624" y="121736"/>
            <a:ext cx="8131176" cy="970152"/>
          </a:xfrm>
          <a:prstGeom prst="rect">
            <a:avLst/>
          </a:prstGeom>
          <a:solidFill>
            <a:schemeClr val="bg2"/>
          </a:solidFill>
          <a:ln w="76200" cmpd="tri">
            <a:solidFill>
              <a:srgbClr val="FF6600"/>
            </a:solidFill>
            <a:miter lim="800000"/>
            <a:headEnd/>
            <a:tailEnd/>
          </a:ln>
          <a:effectLst/>
        </p:spPr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Book Antiqua" pitchFamily="18" charset="0"/>
                <a:ea typeface="+mn-ea"/>
                <a:cs typeface="+mn-cs"/>
              </a:rPr>
              <a:t> </a:t>
            </a:r>
            <a:r>
              <a:rPr kumimoji="0" lang="en-US" sz="3200" b="1" i="0" u="none" strike="noStrike" kern="0" cap="none" spc="0" normalizeH="0" baseline="0" noProof="0" dirty="0" err="1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Book Antiqua" pitchFamily="18" charset="0"/>
                <a:ea typeface="+mn-ea"/>
                <a:cs typeface="+mn-cs"/>
              </a:rPr>
              <a:t>Dạng</a:t>
            </a:r>
            <a:r>
              <a:rPr kumimoji="0" lang="en-US" sz="3200" b="1" i="0" u="none" strike="noStrike" kern="0" cap="none" spc="0" normalizeH="0" noProof="0" dirty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Book Antiqua" pitchFamily="18" charset="0"/>
                <a:ea typeface="+mn-ea"/>
                <a:cs typeface="+mn-cs"/>
              </a:rPr>
              <a:t> </a:t>
            </a:r>
            <a:r>
              <a:rPr kumimoji="0" lang="en-US" sz="3200" b="1" i="0" u="none" strike="noStrike" kern="0" cap="none" spc="0" normalizeH="0" noProof="0" dirty="0" err="1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Book Antiqua" pitchFamily="18" charset="0"/>
                <a:ea typeface="+mn-ea"/>
                <a:cs typeface="+mn-cs"/>
              </a:rPr>
              <a:t>sóng</a:t>
            </a:r>
            <a:r>
              <a:rPr kumimoji="0" lang="en-US" sz="3200" b="1" i="0" u="none" strike="noStrike" kern="0" cap="none" spc="0" normalizeH="0" noProof="0" dirty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Book Antiqua" pitchFamily="18" charset="0"/>
                <a:ea typeface="+mn-ea"/>
                <a:cs typeface="+mn-cs"/>
              </a:rPr>
              <a:t> </a:t>
            </a:r>
            <a:r>
              <a:rPr kumimoji="0" lang="en-US" sz="3200" b="1" i="0" u="none" strike="noStrike" kern="0" cap="none" spc="0" normalizeH="0" noProof="0" dirty="0" err="1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Book Antiqua" pitchFamily="18" charset="0"/>
                <a:ea typeface="+mn-ea"/>
                <a:cs typeface="+mn-cs"/>
              </a:rPr>
              <a:t>và</a:t>
            </a:r>
            <a:r>
              <a:rPr kumimoji="0" lang="en-US" sz="3200" b="1" i="0" u="none" strike="noStrike" kern="0" cap="none" spc="0" normalizeH="0" noProof="0" dirty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Book Antiqua" pitchFamily="18" charset="0"/>
                <a:ea typeface="+mn-ea"/>
                <a:cs typeface="+mn-cs"/>
              </a:rPr>
              <a:t> </a:t>
            </a:r>
            <a:r>
              <a:rPr kumimoji="0" lang="en-US" sz="3200" b="1" i="0" u="none" strike="noStrike" kern="0" cap="none" spc="0" normalizeH="0" noProof="0" dirty="0" err="1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Book Antiqua" pitchFamily="18" charset="0"/>
                <a:ea typeface="+mn-ea"/>
                <a:cs typeface="+mn-cs"/>
              </a:rPr>
              <a:t>tham</a:t>
            </a:r>
            <a:r>
              <a:rPr kumimoji="0" lang="en-US" sz="3200" b="1" i="0" u="none" strike="noStrike" kern="0" cap="none" spc="0" normalizeH="0" noProof="0" dirty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Book Antiqua" pitchFamily="18" charset="0"/>
                <a:ea typeface="+mn-ea"/>
                <a:cs typeface="+mn-cs"/>
              </a:rPr>
              <a:t> </a:t>
            </a:r>
            <a:r>
              <a:rPr kumimoji="0" lang="en-US" sz="3200" b="1" i="0" u="none" strike="noStrike" kern="0" cap="none" spc="0" normalizeH="0" noProof="0" dirty="0" err="1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Book Antiqua" pitchFamily="18" charset="0"/>
                <a:ea typeface="+mn-ea"/>
                <a:cs typeface="+mn-cs"/>
              </a:rPr>
              <a:t>số</a:t>
            </a:r>
            <a:r>
              <a:rPr kumimoji="0" lang="en-US" sz="3200" b="1" i="0" u="none" strike="noStrike" kern="0" cap="none" spc="0" normalizeH="0" noProof="0" dirty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Book Antiqua" pitchFamily="18" charset="0"/>
                <a:ea typeface="+mn-ea"/>
                <a:cs typeface="+mn-cs"/>
              </a:rPr>
              <a:t> </a:t>
            </a:r>
            <a:r>
              <a:rPr kumimoji="0" lang="en-US" sz="3200" b="1" i="0" u="none" strike="noStrike" kern="0" cap="none" spc="0" normalizeH="0" noProof="0" dirty="0" err="1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Book Antiqua" pitchFamily="18" charset="0"/>
                <a:ea typeface="+mn-ea"/>
                <a:cs typeface="+mn-cs"/>
              </a:rPr>
              <a:t>dòng</a:t>
            </a:r>
            <a:r>
              <a:rPr kumimoji="0" lang="en-US" sz="3200" b="1" i="0" u="none" strike="noStrike" kern="0" cap="none" spc="0" normalizeH="0" noProof="0" dirty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Book Antiqua" pitchFamily="18" charset="0"/>
                <a:ea typeface="+mn-ea"/>
                <a:cs typeface="+mn-cs"/>
              </a:rPr>
              <a:t> </a:t>
            </a:r>
            <a:r>
              <a:rPr kumimoji="0" lang="en-US" sz="3200" b="1" i="0" u="none" strike="noStrike" kern="0" cap="none" spc="0" normalizeH="0" noProof="0" dirty="0" err="1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Book Antiqua" pitchFamily="18" charset="0"/>
                <a:ea typeface="+mn-ea"/>
                <a:cs typeface="+mn-cs"/>
              </a:rPr>
              <a:t>áp</a:t>
            </a:r>
            <a:r>
              <a:rPr kumimoji="0" lang="en-US" sz="3200" b="1" i="0" u="none" strike="noStrike" kern="0" cap="none" spc="0" normalizeH="0" noProof="0" dirty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Book Antiqua" pitchFamily="18" charset="0"/>
                <a:ea typeface="+mn-ea"/>
                <a:cs typeface="+mn-cs"/>
              </a:rPr>
              <a:t> </a:t>
            </a:r>
            <a:r>
              <a:rPr kumimoji="0" lang="en-US" sz="3200" b="1" i="0" u="none" strike="noStrike" kern="0" cap="none" spc="0" normalizeH="0" noProof="0" dirty="0" err="1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Book Antiqua" pitchFamily="18" charset="0"/>
                <a:ea typeface="+mn-ea"/>
                <a:cs typeface="+mn-cs"/>
              </a:rPr>
              <a:t>mạch</a:t>
            </a:r>
            <a:r>
              <a:rPr kumimoji="0" lang="en-US" sz="3200" b="1" i="0" u="none" strike="noStrike" kern="0" cap="none" spc="0" normalizeH="0" noProof="0" dirty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Book Antiqua" pitchFamily="18" charset="0"/>
                <a:ea typeface="+mn-ea"/>
                <a:cs typeface="+mn-cs"/>
              </a:rPr>
              <a:t> </a:t>
            </a:r>
            <a:r>
              <a:rPr kumimoji="0" lang="en-US" sz="3200" b="1" i="0" u="none" strike="noStrike" kern="0" cap="none" spc="0" normalizeH="0" noProof="0" dirty="0" err="1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Book Antiqua" pitchFamily="18" charset="0"/>
                <a:ea typeface="+mn-ea"/>
                <a:cs typeface="+mn-cs"/>
              </a:rPr>
              <a:t>chỉnh</a:t>
            </a:r>
            <a:r>
              <a:rPr kumimoji="0" lang="en-US" sz="3200" b="1" i="0" u="none" strike="noStrike" kern="0" cap="none" spc="0" normalizeH="0" noProof="0" dirty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Book Antiqua" pitchFamily="18" charset="0"/>
                <a:ea typeface="+mn-ea"/>
                <a:cs typeface="+mn-cs"/>
              </a:rPr>
              <a:t> </a:t>
            </a:r>
            <a:r>
              <a:rPr kumimoji="0" lang="en-US" sz="3200" b="1" i="0" u="none" strike="noStrike" kern="0" cap="none" spc="0" normalizeH="0" noProof="0" dirty="0" err="1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Book Antiqua" pitchFamily="18" charset="0"/>
                <a:ea typeface="+mn-ea"/>
                <a:cs typeface="+mn-cs"/>
              </a:rPr>
              <a:t>lưu</a:t>
            </a:r>
            <a:r>
              <a:rPr kumimoji="0" lang="en-US" sz="3200" b="1" i="0" u="none" strike="noStrike" kern="0" cap="none" spc="0" normalizeH="0" noProof="0" dirty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Book Antiqua" pitchFamily="18" charset="0"/>
                <a:ea typeface="+mn-ea"/>
                <a:cs typeface="+mn-cs"/>
              </a:rPr>
              <a:t> 1 </a:t>
            </a:r>
            <a:r>
              <a:rPr kumimoji="0" lang="en-US" sz="3200" b="1" i="0" u="none" strike="noStrike" kern="0" cap="none" spc="0" normalizeH="0" noProof="0" dirty="0" err="1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Book Antiqua" pitchFamily="18" charset="0"/>
                <a:ea typeface="+mn-ea"/>
                <a:cs typeface="+mn-cs"/>
              </a:rPr>
              <a:t>bán</a:t>
            </a:r>
            <a:r>
              <a:rPr kumimoji="0" lang="en-US" sz="3200" b="1" i="0" u="none" strike="noStrike" kern="0" cap="none" spc="0" normalizeH="0" noProof="0" dirty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Book Antiqua" pitchFamily="18" charset="0"/>
                <a:ea typeface="+mn-ea"/>
                <a:cs typeface="+mn-cs"/>
              </a:rPr>
              <a:t> </a:t>
            </a:r>
            <a:r>
              <a:rPr kumimoji="0" lang="en-US" sz="3200" b="1" i="0" u="none" strike="noStrike" kern="0" cap="none" spc="0" normalizeH="0" noProof="0" dirty="0" err="1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Book Antiqua" pitchFamily="18" charset="0"/>
                <a:ea typeface="+mn-ea"/>
                <a:cs typeface="+mn-cs"/>
              </a:rPr>
              <a:t>kì</a:t>
            </a:r>
            <a:r>
              <a:rPr kumimoji="0" lang="en-US" sz="3200" b="1" i="0" u="none" strike="noStrike" kern="0" cap="none" spc="0" normalizeH="0" noProof="0" dirty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Book Antiqua" pitchFamily="18" charset="0"/>
                <a:ea typeface="+mn-ea"/>
                <a:cs typeface="+mn-cs"/>
              </a:rPr>
              <a:t> </a:t>
            </a:r>
            <a:r>
              <a:rPr kumimoji="0" lang="en-US" sz="3200" b="1" i="0" u="none" strike="noStrike" kern="0" cap="none" spc="0" normalizeH="0" noProof="0" dirty="0" err="1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Book Antiqua" pitchFamily="18" charset="0"/>
                <a:ea typeface="+mn-ea"/>
                <a:cs typeface="+mn-cs"/>
              </a:rPr>
              <a:t>tải</a:t>
            </a:r>
            <a:r>
              <a:rPr kumimoji="0" lang="en-US" sz="3200" b="1" i="0" u="none" strike="noStrike" kern="0" cap="none" spc="0" normalizeH="0" noProof="0" dirty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Book Antiqua" pitchFamily="18" charset="0"/>
                <a:ea typeface="+mn-ea"/>
                <a:cs typeface="+mn-cs"/>
              </a:rPr>
              <a:t> L </a:t>
            </a:r>
            <a:endParaRPr kumimoji="0" lang="en-US" sz="3200" b="1" i="0" u="none" strike="noStrike" kern="0" cap="none" spc="0" normalizeH="0" baseline="0" noProof="0" dirty="0">
              <a:ln>
                <a:noFill/>
              </a:ln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Book Antiqua" pitchFamily="18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4329847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fld id="{35C2C90A-2DEB-422B-8E3A-038947B5A14D}" type="slidenum">
              <a:rPr lang="en-US" altLang="en-US">
                <a:latin typeface="Arial" panose="020B0604020202020204" pitchFamily="34" charset="0"/>
              </a:rPr>
              <a:pPr/>
              <a:t>18</a:t>
            </a:fld>
            <a:endParaRPr lang="en-US" altLang="en-US">
              <a:latin typeface="Arial" panose="020B0604020202020204" pitchFamily="34" charset="0"/>
            </a:endParaRPr>
          </a:p>
        </p:txBody>
      </p:sp>
      <p:sp>
        <p:nvSpPr>
          <p:cNvPr id="81939" name="Rectangle 65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endParaRPr lang="en-NZ" altLang="en-US"/>
          </a:p>
        </p:txBody>
      </p:sp>
      <p:sp>
        <p:nvSpPr>
          <p:cNvPr id="87" name="AutoShape 3"/>
          <p:cNvSpPr txBox="1">
            <a:spLocks noChangeArrowheads="1"/>
          </p:cNvSpPr>
          <p:nvPr/>
        </p:nvSpPr>
        <p:spPr bwMode="auto">
          <a:xfrm>
            <a:off x="300038" y="1019175"/>
            <a:ext cx="8470900" cy="5586413"/>
          </a:xfrm>
          <a:prstGeom prst="roundRect">
            <a:avLst>
              <a:gd name="adj" fmla="val 16667"/>
            </a:avLst>
          </a:prstGeom>
          <a:solidFill>
            <a:schemeClr val="accent5">
              <a:lumMod val="40000"/>
              <a:lumOff val="60000"/>
            </a:schemeClr>
          </a:solidFill>
          <a:ln w="76200">
            <a:solidFill>
              <a:schemeClr val="bg2"/>
            </a:solidFill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marL="342900" indent="-342900" algn="ctr" eaLnBrk="1" hangingPunct="1">
              <a:lnSpc>
                <a:spcPct val="150000"/>
              </a:lnSpc>
              <a:spcBef>
                <a:spcPct val="20000"/>
              </a:spcBef>
              <a:buClr>
                <a:schemeClr val="hlink"/>
              </a:buClr>
              <a:buSzPct val="120000"/>
              <a:defRPr/>
            </a:pPr>
            <a:endParaRPr lang="en-US" sz="3600" b="1" kern="0">
              <a:solidFill>
                <a:srgbClr val="FB1705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VNI-Aptima" pitchFamily="2" charset="0"/>
            </a:endParaRPr>
          </a:p>
        </p:txBody>
      </p:sp>
      <p:grpSp>
        <p:nvGrpSpPr>
          <p:cNvPr id="81941" name="Group 254"/>
          <p:cNvGrpSpPr>
            <a:grpSpLocks noChangeAspect="1"/>
          </p:cNvGrpSpPr>
          <p:nvPr/>
        </p:nvGrpSpPr>
        <p:grpSpPr bwMode="auto">
          <a:xfrm>
            <a:off x="1439863" y="4017963"/>
            <a:ext cx="6356350" cy="2562225"/>
            <a:chOff x="1957" y="2651"/>
            <a:chExt cx="10010" cy="4035"/>
          </a:xfrm>
        </p:grpSpPr>
        <p:sp>
          <p:nvSpPr>
            <p:cNvPr id="82011" name="AutoShape 255"/>
            <p:cNvSpPr>
              <a:spLocks noChangeAspect="1" noChangeArrowheads="1"/>
            </p:cNvSpPr>
            <p:nvPr/>
          </p:nvSpPr>
          <p:spPr bwMode="auto">
            <a:xfrm>
              <a:off x="1957" y="2708"/>
              <a:ext cx="10010" cy="396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endParaRPr lang="en-NZ" altLang="en-US"/>
            </a:p>
          </p:txBody>
        </p:sp>
        <p:sp>
          <p:nvSpPr>
            <p:cNvPr id="82012" name="Freeform 256"/>
            <p:cNvSpPr>
              <a:spLocks/>
            </p:cNvSpPr>
            <p:nvPr/>
          </p:nvSpPr>
          <p:spPr bwMode="auto">
            <a:xfrm>
              <a:off x="1957" y="3011"/>
              <a:ext cx="3120" cy="1800"/>
            </a:xfrm>
            <a:custGeom>
              <a:avLst/>
              <a:gdLst>
                <a:gd name="T0" fmla="*/ 0 w 438"/>
                <a:gd name="T1" fmla="*/ 130156690 h 364"/>
                <a:gd name="T2" fmla="*/ 424316121 w 438"/>
                <a:gd name="T3" fmla="*/ 72967485 h 364"/>
                <a:gd name="T4" fmla="*/ 993923335 w 438"/>
                <a:gd name="T5" fmla="*/ 18220983 h 364"/>
                <a:gd name="T6" fmla="*/ 1365201294 w 438"/>
                <a:gd name="T7" fmla="*/ 1082388 h 364"/>
                <a:gd name="T8" fmla="*/ 1763530871 w 438"/>
                <a:gd name="T9" fmla="*/ 12502474 h 364"/>
                <a:gd name="T10" fmla="*/ 2041678195 w 438"/>
                <a:gd name="T11" fmla="*/ 31817709 h 364"/>
                <a:gd name="T12" fmla="*/ 2147483647 w 438"/>
                <a:gd name="T13" fmla="*/ 68330727 h 364"/>
                <a:gd name="T14" fmla="*/ 2147483647 w 438"/>
                <a:gd name="T15" fmla="*/ 101159689 h 364"/>
                <a:gd name="T16" fmla="*/ 2147483647 w 438"/>
                <a:gd name="T17" fmla="*/ 105136936 h 364"/>
                <a:gd name="T18" fmla="*/ 2147483647 w 438"/>
                <a:gd name="T19" fmla="*/ 129789649 h 364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438"/>
                <a:gd name="T31" fmla="*/ 0 h 364"/>
                <a:gd name="T32" fmla="*/ 438 w 438"/>
                <a:gd name="T33" fmla="*/ 364 h 364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438" h="364">
                  <a:moveTo>
                    <a:pt x="0" y="364"/>
                  </a:moveTo>
                  <a:cubicBezTo>
                    <a:pt x="11" y="337"/>
                    <a:pt x="39" y="256"/>
                    <a:pt x="64" y="204"/>
                  </a:cubicBezTo>
                  <a:cubicBezTo>
                    <a:pt x="89" y="152"/>
                    <a:pt x="126" y="84"/>
                    <a:pt x="150" y="51"/>
                  </a:cubicBezTo>
                  <a:cubicBezTo>
                    <a:pt x="174" y="18"/>
                    <a:pt x="187" y="6"/>
                    <a:pt x="206" y="3"/>
                  </a:cubicBezTo>
                  <a:cubicBezTo>
                    <a:pt x="225" y="0"/>
                    <a:pt x="249" y="21"/>
                    <a:pt x="266" y="35"/>
                  </a:cubicBezTo>
                  <a:cubicBezTo>
                    <a:pt x="283" y="49"/>
                    <a:pt x="291" y="63"/>
                    <a:pt x="308" y="89"/>
                  </a:cubicBezTo>
                  <a:cubicBezTo>
                    <a:pt x="325" y="115"/>
                    <a:pt x="349" y="159"/>
                    <a:pt x="366" y="191"/>
                  </a:cubicBezTo>
                  <a:cubicBezTo>
                    <a:pt x="383" y="223"/>
                    <a:pt x="402" y="266"/>
                    <a:pt x="410" y="283"/>
                  </a:cubicBezTo>
                  <a:cubicBezTo>
                    <a:pt x="418" y="300"/>
                    <a:pt x="409" y="281"/>
                    <a:pt x="414" y="294"/>
                  </a:cubicBezTo>
                  <a:cubicBezTo>
                    <a:pt x="419" y="307"/>
                    <a:pt x="433" y="349"/>
                    <a:pt x="438" y="363"/>
                  </a:cubicBezTo>
                </a:path>
              </a:pathLst>
            </a:custGeom>
            <a:noFill/>
            <a:ln w="349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endParaRPr lang="en-NZ" altLang="en-US"/>
            </a:p>
          </p:txBody>
        </p:sp>
        <p:grpSp>
          <p:nvGrpSpPr>
            <p:cNvPr id="82013" name="Group 257"/>
            <p:cNvGrpSpPr>
              <a:grpSpLocks/>
            </p:cNvGrpSpPr>
            <p:nvPr/>
          </p:nvGrpSpPr>
          <p:grpSpPr bwMode="auto">
            <a:xfrm>
              <a:off x="1987" y="3011"/>
              <a:ext cx="9345" cy="3675"/>
              <a:chOff x="1987" y="3011"/>
              <a:chExt cx="9345" cy="3675"/>
            </a:xfrm>
          </p:grpSpPr>
          <p:sp>
            <p:nvSpPr>
              <p:cNvPr id="82039" name="Freeform 258"/>
              <p:cNvSpPr>
                <a:spLocks/>
              </p:cNvSpPr>
              <p:nvPr/>
            </p:nvSpPr>
            <p:spPr bwMode="auto">
              <a:xfrm rot="10800000" flipV="1">
                <a:off x="1987" y="3011"/>
                <a:ext cx="3120" cy="1800"/>
              </a:xfrm>
              <a:custGeom>
                <a:avLst/>
                <a:gdLst>
                  <a:gd name="T0" fmla="*/ 0 w 902"/>
                  <a:gd name="T1" fmla="*/ 2063484 h 658"/>
                  <a:gd name="T2" fmla="*/ 924873 w 902"/>
                  <a:gd name="T3" fmla="*/ 1834329 h 658"/>
                  <a:gd name="T4" fmla="*/ 1534442 w 902"/>
                  <a:gd name="T5" fmla="*/ 1558868 h 658"/>
                  <a:gd name="T6" fmla="*/ 2457900 w 902"/>
                  <a:gd name="T7" fmla="*/ 1376598 h 658"/>
                  <a:gd name="T8" fmla="*/ 3074456 w 902"/>
                  <a:gd name="T9" fmla="*/ 1147385 h 658"/>
                  <a:gd name="T10" fmla="*/ 3690847 w 902"/>
                  <a:gd name="T11" fmla="*/ 962981 h 658"/>
                  <a:gd name="T12" fmla="*/ 4300367 w 902"/>
                  <a:gd name="T13" fmla="*/ 827683 h 658"/>
                  <a:gd name="T14" fmla="*/ 4917345 w 902"/>
                  <a:gd name="T15" fmla="*/ 643265 h 658"/>
                  <a:gd name="T16" fmla="*/ 5533901 w 902"/>
                  <a:gd name="T17" fmla="*/ 504613 h 658"/>
                  <a:gd name="T18" fmla="*/ 6148877 w 902"/>
                  <a:gd name="T19" fmla="*/ 414066 h 658"/>
                  <a:gd name="T20" fmla="*/ 6475702 w 902"/>
                  <a:gd name="T21" fmla="*/ 276193 h 658"/>
                  <a:gd name="T22" fmla="*/ 7090681 w 902"/>
                  <a:gd name="T23" fmla="*/ 184464 h 658"/>
                  <a:gd name="T24" fmla="*/ 7399161 w 902"/>
                  <a:gd name="T25" fmla="*/ 137424 h 658"/>
                  <a:gd name="T26" fmla="*/ 8010549 w 902"/>
                  <a:gd name="T27" fmla="*/ 93923 h 658"/>
                  <a:gd name="T28" fmla="*/ 8317043 w 902"/>
                  <a:gd name="T29" fmla="*/ 46877 h 658"/>
                  <a:gd name="T30" fmla="*/ 8933599 w 902"/>
                  <a:gd name="T31" fmla="*/ 0 h 658"/>
                  <a:gd name="T32" fmla="*/ 9242084 w 902"/>
                  <a:gd name="T33" fmla="*/ 0 h 658"/>
                  <a:gd name="T34" fmla="*/ 9549989 w 902"/>
                  <a:gd name="T35" fmla="*/ 0 h 658"/>
                  <a:gd name="T36" fmla="*/ 10166953 w 902"/>
                  <a:gd name="T37" fmla="*/ 46877 h 658"/>
                  <a:gd name="T38" fmla="*/ 10473446 w 902"/>
                  <a:gd name="T39" fmla="*/ 93923 h 658"/>
                  <a:gd name="T40" fmla="*/ 11085008 w 902"/>
                  <a:gd name="T41" fmla="*/ 137424 h 658"/>
                  <a:gd name="T42" fmla="*/ 11393030 w 902"/>
                  <a:gd name="T43" fmla="*/ 184464 h 658"/>
                  <a:gd name="T44" fmla="*/ 12008022 w 902"/>
                  <a:gd name="T45" fmla="*/ 276193 h 658"/>
                  <a:gd name="T46" fmla="*/ 12316501 w 902"/>
                  <a:gd name="T47" fmla="*/ 414066 h 658"/>
                  <a:gd name="T48" fmla="*/ 12932933 w 902"/>
                  <a:gd name="T49" fmla="*/ 504613 h 658"/>
                  <a:gd name="T50" fmla="*/ 13542453 w 902"/>
                  <a:gd name="T51" fmla="*/ 643265 h 658"/>
                  <a:gd name="T52" fmla="*/ 14159009 w 902"/>
                  <a:gd name="T53" fmla="*/ 827683 h 658"/>
                  <a:gd name="T54" fmla="*/ 14775811 w 902"/>
                  <a:gd name="T55" fmla="*/ 962981 h 658"/>
                  <a:gd name="T56" fmla="*/ 15409122 w 902"/>
                  <a:gd name="T57" fmla="*/ 1147385 h 658"/>
                  <a:gd name="T58" fmla="*/ 16026094 w 902"/>
                  <a:gd name="T59" fmla="*/ 1376598 h 658"/>
                  <a:gd name="T60" fmla="*/ 16949143 w 902"/>
                  <a:gd name="T61" fmla="*/ 1558868 h 658"/>
                  <a:gd name="T62" fmla="*/ 17558670 w 902"/>
                  <a:gd name="T63" fmla="*/ 1834329 h 658"/>
                  <a:gd name="T64" fmla="*/ 18483546 w 902"/>
                  <a:gd name="T65" fmla="*/ 2063484 h 658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w 902"/>
                  <a:gd name="T100" fmla="*/ 0 h 658"/>
                  <a:gd name="T101" fmla="*/ 902 w 902"/>
                  <a:gd name="T102" fmla="*/ 658 h 658"/>
                </a:gdLst>
                <a:ahLst/>
                <a:cxnLst>
                  <a:cxn ang="T66">
                    <a:pos x="T0" y="T1"/>
                  </a:cxn>
                  <a:cxn ang="T67">
                    <a:pos x="T2" y="T3"/>
                  </a:cxn>
                  <a:cxn ang="T68">
                    <a:pos x="T4" y="T5"/>
                  </a:cxn>
                  <a:cxn ang="T69">
                    <a:pos x="T6" y="T7"/>
                  </a:cxn>
                  <a:cxn ang="T70">
                    <a:pos x="T8" y="T9"/>
                  </a:cxn>
                  <a:cxn ang="T71">
                    <a:pos x="T10" y="T11"/>
                  </a:cxn>
                  <a:cxn ang="T72">
                    <a:pos x="T12" y="T13"/>
                  </a:cxn>
                  <a:cxn ang="T73">
                    <a:pos x="T14" y="T15"/>
                  </a:cxn>
                  <a:cxn ang="T74">
                    <a:pos x="T16" y="T17"/>
                  </a:cxn>
                  <a:cxn ang="T75">
                    <a:pos x="T18" y="T19"/>
                  </a:cxn>
                  <a:cxn ang="T76">
                    <a:pos x="T20" y="T21"/>
                  </a:cxn>
                  <a:cxn ang="T77">
                    <a:pos x="T22" y="T23"/>
                  </a:cxn>
                  <a:cxn ang="T78">
                    <a:pos x="T24" y="T25"/>
                  </a:cxn>
                  <a:cxn ang="T79">
                    <a:pos x="T26" y="T27"/>
                  </a:cxn>
                  <a:cxn ang="T80">
                    <a:pos x="T28" y="T29"/>
                  </a:cxn>
                  <a:cxn ang="T81">
                    <a:pos x="T30" y="T31"/>
                  </a:cxn>
                  <a:cxn ang="T82">
                    <a:pos x="T32" y="T33"/>
                  </a:cxn>
                  <a:cxn ang="T83">
                    <a:pos x="T34" y="T35"/>
                  </a:cxn>
                  <a:cxn ang="T84">
                    <a:pos x="T36" y="T37"/>
                  </a:cxn>
                  <a:cxn ang="T85">
                    <a:pos x="T38" y="T39"/>
                  </a:cxn>
                  <a:cxn ang="T86">
                    <a:pos x="T40" y="T41"/>
                  </a:cxn>
                  <a:cxn ang="T87">
                    <a:pos x="T42" y="T43"/>
                  </a:cxn>
                  <a:cxn ang="T88">
                    <a:pos x="T44" y="T45"/>
                  </a:cxn>
                  <a:cxn ang="T89">
                    <a:pos x="T46" y="T47"/>
                  </a:cxn>
                  <a:cxn ang="T90">
                    <a:pos x="T48" y="T49"/>
                  </a:cxn>
                  <a:cxn ang="T91">
                    <a:pos x="T50" y="T51"/>
                  </a:cxn>
                  <a:cxn ang="T92">
                    <a:pos x="T52" y="T53"/>
                  </a:cxn>
                  <a:cxn ang="T93">
                    <a:pos x="T54" y="T55"/>
                  </a:cxn>
                  <a:cxn ang="T94">
                    <a:pos x="T56" y="T57"/>
                  </a:cxn>
                  <a:cxn ang="T95">
                    <a:pos x="T58" y="T59"/>
                  </a:cxn>
                  <a:cxn ang="T96">
                    <a:pos x="T60" y="T61"/>
                  </a:cxn>
                  <a:cxn ang="T97">
                    <a:pos x="T62" y="T63"/>
                  </a:cxn>
                  <a:cxn ang="T98">
                    <a:pos x="T64" y="T65"/>
                  </a:cxn>
                </a:cxnLst>
                <a:rect l="T99" t="T100" r="T101" b="T102"/>
                <a:pathLst>
                  <a:path w="902" h="658">
                    <a:moveTo>
                      <a:pt x="0" y="658"/>
                    </a:moveTo>
                    <a:lnTo>
                      <a:pt x="45" y="585"/>
                    </a:lnTo>
                    <a:lnTo>
                      <a:pt x="75" y="497"/>
                    </a:lnTo>
                    <a:lnTo>
                      <a:pt x="120" y="439"/>
                    </a:lnTo>
                    <a:lnTo>
                      <a:pt x="150" y="366"/>
                    </a:lnTo>
                    <a:lnTo>
                      <a:pt x="180" y="307"/>
                    </a:lnTo>
                    <a:lnTo>
                      <a:pt x="210" y="264"/>
                    </a:lnTo>
                    <a:lnTo>
                      <a:pt x="240" y="205"/>
                    </a:lnTo>
                    <a:lnTo>
                      <a:pt x="270" y="161"/>
                    </a:lnTo>
                    <a:lnTo>
                      <a:pt x="300" y="132"/>
                    </a:lnTo>
                    <a:lnTo>
                      <a:pt x="316" y="88"/>
                    </a:lnTo>
                    <a:lnTo>
                      <a:pt x="346" y="59"/>
                    </a:lnTo>
                    <a:lnTo>
                      <a:pt x="361" y="44"/>
                    </a:lnTo>
                    <a:lnTo>
                      <a:pt x="391" y="30"/>
                    </a:lnTo>
                    <a:lnTo>
                      <a:pt x="406" y="15"/>
                    </a:lnTo>
                    <a:lnTo>
                      <a:pt x="436" y="0"/>
                    </a:lnTo>
                    <a:lnTo>
                      <a:pt x="451" y="0"/>
                    </a:lnTo>
                    <a:lnTo>
                      <a:pt x="466" y="0"/>
                    </a:lnTo>
                    <a:lnTo>
                      <a:pt x="496" y="15"/>
                    </a:lnTo>
                    <a:lnTo>
                      <a:pt x="511" y="30"/>
                    </a:lnTo>
                    <a:lnTo>
                      <a:pt x="541" y="44"/>
                    </a:lnTo>
                    <a:lnTo>
                      <a:pt x="556" y="59"/>
                    </a:lnTo>
                    <a:lnTo>
                      <a:pt x="586" y="88"/>
                    </a:lnTo>
                    <a:lnTo>
                      <a:pt x="601" y="132"/>
                    </a:lnTo>
                    <a:lnTo>
                      <a:pt x="631" y="161"/>
                    </a:lnTo>
                    <a:lnTo>
                      <a:pt x="661" y="205"/>
                    </a:lnTo>
                    <a:lnTo>
                      <a:pt x="691" y="264"/>
                    </a:lnTo>
                    <a:lnTo>
                      <a:pt x="721" y="307"/>
                    </a:lnTo>
                    <a:lnTo>
                      <a:pt x="752" y="366"/>
                    </a:lnTo>
                    <a:lnTo>
                      <a:pt x="782" y="439"/>
                    </a:lnTo>
                    <a:lnTo>
                      <a:pt x="827" y="497"/>
                    </a:lnTo>
                    <a:lnTo>
                      <a:pt x="857" y="585"/>
                    </a:lnTo>
                    <a:lnTo>
                      <a:pt x="902" y="658"/>
                    </a:lnTo>
                  </a:path>
                </a:pathLst>
              </a:custGeom>
              <a:noFill/>
              <a:ln w="12700">
                <a:solidFill>
                  <a:srgbClr val="FF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endParaRPr lang="en-NZ" altLang="en-US"/>
              </a:p>
            </p:txBody>
          </p:sp>
          <p:sp>
            <p:nvSpPr>
              <p:cNvPr id="82040" name="Freeform 259"/>
              <p:cNvSpPr>
                <a:spLocks/>
              </p:cNvSpPr>
              <p:nvPr/>
            </p:nvSpPr>
            <p:spPr bwMode="auto">
              <a:xfrm flipV="1">
                <a:off x="5077" y="4811"/>
                <a:ext cx="3120" cy="1800"/>
              </a:xfrm>
              <a:custGeom>
                <a:avLst/>
                <a:gdLst>
                  <a:gd name="T0" fmla="*/ 0 w 902"/>
                  <a:gd name="T1" fmla="*/ 2063484 h 658"/>
                  <a:gd name="T2" fmla="*/ 924873 w 902"/>
                  <a:gd name="T3" fmla="*/ 1834329 h 658"/>
                  <a:gd name="T4" fmla="*/ 1534442 w 902"/>
                  <a:gd name="T5" fmla="*/ 1558868 h 658"/>
                  <a:gd name="T6" fmla="*/ 2457900 w 902"/>
                  <a:gd name="T7" fmla="*/ 1376598 h 658"/>
                  <a:gd name="T8" fmla="*/ 3074456 w 902"/>
                  <a:gd name="T9" fmla="*/ 1147385 h 658"/>
                  <a:gd name="T10" fmla="*/ 3690847 w 902"/>
                  <a:gd name="T11" fmla="*/ 962981 h 658"/>
                  <a:gd name="T12" fmla="*/ 4300367 w 902"/>
                  <a:gd name="T13" fmla="*/ 827683 h 658"/>
                  <a:gd name="T14" fmla="*/ 4917345 w 902"/>
                  <a:gd name="T15" fmla="*/ 643265 h 658"/>
                  <a:gd name="T16" fmla="*/ 5533901 w 902"/>
                  <a:gd name="T17" fmla="*/ 504613 h 658"/>
                  <a:gd name="T18" fmla="*/ 6148877 w 902"/>
                  <a:gd name="T19" fmla="*/ 414066 h 658"/>
                  <a:gd name="T20" fmla="*/ 6475702 w 902"/>
                  <a:gd name="T21" fmla="*/ 276193 h 658"/>
                  <a:gd name="T22" fmla="*/ 7090681 w 902"/>
                  <a:gd name="T23" fmla="*/ 184464 h 658"/>
                  <a:gd name="T24" fmla="*/ 7399161 w 902"/>
                  <a:gd name="T25" fmla="*/ 137424 h 658"/>
                  <a:gd name="T26" fmla="*/ 8010549 w 902"/>
                  <a:gd name="T27" fmla="*/ 93923 h 658"/>
                  <a:gd name="T28" fmla="*/ 8317043 w 902"/>
                  <a:gd name="T29" fmla="*/ 46877 h 658"/>
                  <a:gd name="T30" fmla="*/ 8933599 w 902"/>
                  <a:gd name="T31" fmla="*/ 0 h 658"/>
                  <a:gd name="T32" fmla="*/ 9242084 w 902"/>
                  <a:gd name="T33" fmla="*/ 0 h 658"/>
                  <a:gd name="T34" fmla="*/ 9549989 w 902"/>
                  <a:gd name="T35" fmla="*/ 0 h 658"/>
                  <a:gd name="T36" fmla="*/ 10166953 w 902"/>
                  <a:gd name="T37" fmla="*/ 46877 h 658"/>
                  <a:gd name="T38" fmla="*/ 10473446 w 902"/>
                  <a:gd name="T39" fmla="*/ 93923 h 658"/>
                  <a:gd name="T40" fmla="*/ 11085008 w 902"/>
                  <a:gd name="T41" fmla="*/ 137424 h 658"/>
                  <a:gd name="T42" fmla="*/ 11393030 w 902"/>
                  <a:gd name="T43" fmla="*/ 184464 h 658"/>
                  <a:gd name="T44" fmla="*/ 12008022 w 902"/>
                  <a:gd name="T45" fmla="*/ 276193 h 658"/>
                  <a:gd name="T46" fmla="*/ 12316501 w 902"/>
                  <a:gd name="T47" fmla="*/ 414066 h 658"/>
                  <a:gd name="T48" fmla="*/ 12932933 w 902"/>
                  <a:gd name="T49" fmla="*/ 504613 h 658"/>
                  <a:gd name="T50" fmla="*/ 13542453 w 902"/>
                  <a:gd name="T51" fmla="*/ 643265 h 658"/>
                  <a:gd name="T52" fmla="*/ 14159009 w 902"/>
                  <a:gd name="T53" fmla="*/ 827683 h 658"/>
                  <a:gd name="T54" fmla="*/ 14775811 w 902"/>
                  <a:gd name="T55" fmla="*/ 962981 h 658"/>
                  <a:gd name="T56" fmla="*/ 15409122 w 902"/>
                  <a:gd name="T57" fmla="*/ 1147385 h 658"/>
                  <a:gd name="T58" fmla="*/ 16026094 w 902"/>
                  <a:gd name="T59" fmla="*/ 1376598 h 658"/>
                  <a:gd name="T60" fmla="*/ 16949143 w 902"/>
                  <a:gd name="T61" fmla="*/ 1558868 h 658"/>
                  <a:gd name="T62" fmla="*/ 17558670 w 902"/>
                  <a:gd name="T63" fmla="*/ 1834329 h 658"/>
                  <a:gd name="T64" fmla="*/ 18483546 w 902"/>
                  <a:gd name="T65" fmla="*/ 2063484 h 658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w 902"/>
                  <a:gd name="T100" fmla="*/ 0 h 658"/>
                  <a:gd name="T101" fmla="*/ 902 w 902"/>
                  <a:gd name="T102" fmla="*/ 658 h 658"/>
                </a:gdLst>
                <a:ahLst/>
                <a:cxnLst>
                  <a:cxn ang="T66">
                    <a:pos x="T0" y="T1"/>
                  </a:cxn>
                  <a:cxn ang="T67">
                    <a:pos x="T2" y="T3"/>
                  </a:cxn>
                  <a:cxn ang="T68">
                    <a:pos x="T4" y="T5"/>
                  </a:cxn>
                  <a:cxn ang="T69">
                    <a:pos x="T6" y="T7"/>
                  </a:cxn>
                  <a:cxn ang="T70">
                    <a:pos x="T8" y="T9"/>
                  </a:cxn>
                  <a:cxn ang="T71">
                    <a:pos x="T10" y="T11"/>
                  </a:cxn>
                  <a:cxn ang="T72">
                    <a:pos x="T12" y="T13"/>
                  </a:cxn>
                  <a:cxn ang="T73">
                    <a:pos x="T14" y="T15"/>
                  </a:cxn>
                  <a:cxn ang="T74">
                    <a:pos x="T16" y="T17"/>
                  </a:cxn>
                  <a:cxn ang="T75">
                    <a:pos x="T18" y="T19"/>
                  </a:cxn>
                  <a:cxn ang="T76">
                    <a:pos x="T20" y="T21"/>
                  </a:cxn>
                  <a:cxn ang="T77">
                    <a:pos x="T22" y="T23"/>
                  </a:cxn>
                  <a:cxn ang="T78">
                    <a:pos x="T24" y="T25"/>
                  </a:cxn>
                  <a:cxn ang="T79">
                    <a:pos x="T26" y="T27"/>
                  </a:cxn>
                  <a:cxn ang="T80">
                    <a:pos x="T28" y="T29"/>
                  </a:cxn>
                  <a:cxn ang="T81">
                    <a:pos x="T30" y="T31"/>
                  </a:cxn>
                  <a:cxn ang="T82">
                    <a:pos x="T32" y="T33"/>
                  </a:cxn>
                  <a:cxn ang="T83">
                    <a:pos x="T34" y="T35"/>
                  </a:cxn>
                  <a:cxn ang="T84">
                    <a:pos x="T36" y="T37"/>
                  </a:cxn>
                  <a:cxn ang="T85">
                    <a:pos x="T38" y="T39"/>
                  </a:cxn>
                  <a:cxn ang="T86">
                    <a:pos x="T40" y="T41"/>
                  </a:cxn>
                  <a:cxn ang="T87">
                    <a:pos x="T42" y="T43"/>
                  </a:cxn>
                  <a:cxn ang="T88">
                    <a:pos x="T44" y="T45"/>
                  </a:cxn>
                  <a:cxn ang="T89">
                    <a:pos x="T46" y="T47"/>
                  </a:cxn>
                  <a:cxn ang="T90">
                    <a:pos x="T48" y="T49"/>
                  </a:cxn>
                  <a:cxn ang="T91">
                    <a:pos x="T50" y="T51"/>
                  </a:cxn>
                  <a:cxn ang="T92">
                    <a:pos x="T52" y="T53"/>
                  </a:cxn>
                  <a:cxn ang="T93">
                    <a:pos x="T54" y="T55"/>
                  </a:cxn>
                  <a:cxn ang="T94">
                    <a:pos x="T56" y="T57"/>
                  </a:cxn>
                  <a:cxn ang="T95">
                    <a:pos x="T58" y="T59"/>
                  </a:cxn>
                  <a:cxn ang="T96">
                    <a:pos x="T60" y="T61"/>
                  </a:cxn>
                  <a:cxn ang="T97">
                    <a:pos x="T62" y="T63"/>
                  </a:cxn>
                  <a:cxn ang="T98">
                    <a:pos x="T64" y="T65"/>
                  </a:cxn>
                </a:cxnLst>
                <a:rect l="T99" t="T100" r="T101" b="T102"/>
                <a:pathLst>
                  <a:path w="902" h="658">
                    <a:moveTo>
                      <a:pt x="0" y="658"/>
                    </a:moveTo>
                    <a:lnTo>
                      <a:pt x="45" y="585"/>
                    </a:lnTo>
                    <a:lnTo>
                      <a:pt x="75" y="497"/>
                    </a:lnTo>
                    <a:lnTo>
                      <a:pt x="120" y="439"/>
                    </a:lnTo>
                    <a:lnTo>
                      <a:pt x="150" y="366"/>
                    </a:lnTo>
                    <a:lnTo>
                      <a:pt x="180" y="307"/>
                    </a:lnTo>
                    <a:lnTo>
                      <a:pt x="210" y="264"/>
                    </a:lnTo>
                    <a:lnTo>
                      <a:pt x="240" y="205"/>
                    </a:lnTo>
                    <a:lnTo>
                      <a:pt x="270" y="161"/>
                    </a:lnTo>
                    <a:lnTo>
                      <a:pt x="300" y="132"/>
                    </a:lnTo>
                    <a:lnTo>
                      <a:pt x="316" y="88"/>
                    </a:lnTo>
                    <a:lnTo>
                      <a:pt x="346" y="59"/>
                    </a:lnTo>
                    <a:lnTo>
                      <a:pt x="361" y="44"/>
                    </a:lnTo>
                    <a:lnTo>
                      <a:pt x="391" y="30"/>
                    </a:lnTo>
                    <a:lnTo>
                      <a:pt x="406" y="15"/>
                    </a:lnTo>
                    <a:lnTo>
                      <a:pt x="436" y="0"/>
                    </a:lnTo>
                    <a:lnTo>
                      <a:pt x="451" y="0"/>
                    </a:lnTo>
                    <a:lnTo>
                      <a:pt x="466" y="0"/>
                    </a:lnTo>
                    <a:lnTo>
                      <a:pt x="496" y="15"/>
                    </a:lnTo>
                    <a:lnTo>
                      <a:pt x="511" y="30"/>
                    </a:lnTo>
                    <a:lnTo>
                      <a:pt x="541" y="44"/>
                    </a:lnTo>
                    <a:lnTo>
                      <a:pt x="556" y="59"/>
                    </a:lnTo>
                    <a:lnTo>
                      <a:pt x="586" y="88"/>
                    </a:lnTo>
                    <a:lnTo>
                      <a:pt x="601" y="132"/>
                    </a:lnTo>
                    <a:lnTo>
                      <a:pt x="631" y="161"/>
                    </a:lnTo>
                    <a:lnTo>
                      <a:pt x="661" y="205"/>
                    </a:lnTo>
                    <a:lnTo>
                      <a:pt x="691" y="264"/>
                    </a:lnTo>
                    <a:lnTo>
                      <a:pt x="721" y="307"/>
                    </a:lnTo>
                    <a:lnTo>
                      <a:pt x="752" y="366"/>
                    </a:lnTo>
                    <a:lnTo>
                      <a:pt x="782" y="439"/>
                    </a:lnTo>
                    <a:lnTo>
                      <a:pt x="827" y="497"/>
                    </a:lnTo>
                    <a:lnTo>
                      <a:pt x="857" y="585"/>
                    </a:lnTo>
                    <a:lnTo>
                      <a:pt x="902" y="658"/>
                    </a:lnTo>
                  </a:path>
                </a:pathLst>
              </a:custGeom>
              <a:noFill/>
              <a:ln w="12700">
                <a:solidFill>
                  <a:srgbClr val="FF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endParaRPr lang="en-NZ" altLang="en-US"/>
              </a:p>
            </p:txBody>
          </p:sp>
          <p:sp>
            <p:nvSpPr>
              <p:cNvPr id="82041" name="Freeform 260"/>
              <p:cNvSpPr>
                <a:spLocks/>
              </p:cNvSpPr>
              <p:nvPr/>
            </p:nvSpPr>
            <p:spPr bwMode="auto">
              <a:xfrm rot="10800000" flipV="1">
                <a:off x="8212" y="3011"/>
                <a:ext cx="3120" cy="1800"/>
              </a:xfrm>
              <a:custGeom>
                <a:avLst/>
                <a:gdLst>
                  <a:gd name="T0" fmla="*/ 0 w 902"/>
                  <a:gd name="T1" fmla="*/ 2063484 h 658"/>
                  <a:gd name="T2" fmla="*/ 924873 w 902"/>
                  <a:gd name="T3" fmla="*/ 1834329 h 658"/>
                  <a:gd name="T4" fmla="*/ 1534442 w 902"/>
                  <a:gd name="T5" fmla="*/ 1558868 h 658"/>
                  <a:gd name="T6" fmla="*/ 2457900 w 902"/>
                  <a:gd name="T7" fmla="*/ 1376598 h 658"/>
                  <a:gd name="T8" fmla="*/ 3074456 w 902"/>
                  <a:gd name="T9" fmla="*/ 1147385 h 658"/>
                  <a:gd name="T10" fmla="*/ 3690847 w 902"/>
                  <a:gd name="T11" fmla="*/ 962981 h 658"/>
                  <a:gd name="T12" fmla="*/ 4300367 w 902"/>
                  <a:gd name="T13" fmla="*/ 827683 h 658"/>
                  <a:gd name="T14" fmla="*/ 4917345 w 902"/>
                  <a:gd name="T15" fmla="*/ 643265 h 658"/>
                  <a:gd name="T16" fmla="*/ 5533901 w 902"/>
                  <a:gd name="T17" fmla="*/ 504613 h 658"/>
                  <a:gd name="T18" fmla="*/ 6148877 w 902"/>
                  <a:gd name="T19" fmla="*/ 414066 h 658"/>
                  <a:gd name="T20" fmla="*/ 6475702 w 902"/>
                  <a:gd name="T21" fmla="*/ 276193 h 658"/>
                  <a:gd name="T22" fmla="*/ 7090681 w 902"/>
                  <a:gd name="T23" fmla="*/ 184464 h 658"/>
                  <a:gd name="T24" fmla="*/ 7399161 w 902"/>
                  <a:gd name="T25" fmla="*/ 137424 h 658"/>
                  <a:gd name="T26" fmla="*/ 8010549 w 902"/>
                  <a:gd name="T27" fmla="*/ 93923 h 658"/>
                  <a:gd name="T28" fmla="*/ 8317043 w 902"/>
                  <a:gd name="T29" fmla="*/ 46877 h 658"/>
                  <a:gd name="T30" fmla="*/ 8933599 w 902"/>
                  <a:gd name="T31" fmla="*/ 0 h 658"/>
                  <a:gd name="T32" fmla="*/ 9242084 w 902"/>
                  <a:gd name="T33" fmla="*/ 0 h 658"/>
                  <a:gd name="T34" fmla="*/ 9549989 w 902"/>
                  <a:gd name="T35" fmla="*/ 0 h 658"/>
                  <a:gd name="T36" fmla="*/ 10166953 w 902"/>
                  <a:gd name="T37" fmla="*/ 46877 h 658"/>
                  <a:gd name="T38" fmla="*/ 10473446 w 902"/>
                  <a:gd name="T39" fmla="*/ 93923 h 658"/>
                  <a:gd name="T40" fmla="*/ 11085008 w 902"/>
                  <a:gd name="T41" fmla="*/ 137424 h 658"/>
                  <a:gd name="T42" fmla="*/ 11393030 w 902"/>
                  <a:gd name="T43" fmla="*/ 184464 h 658"/>
                  <a:gd name="T44" fmla="*/ 12008022 w 902"/>
                  <a:gd name="T45" fmla="*/ 276193 h 658"/>
                  <a:gd name="T46" fmla="*/ 12316501 w 902"/>
                  <a:gd name="T47" fmla="*/ 414066 h 658"/>
                  <a:gd name="T48" fmla="*/ 12932933 w 902"/>
                  <a:gd name="T49" fmla="*/ 504613 h 658"/>
                  <a:gd name="T50" fmla="*/ 13542453 w 902"/>
                  <a:gd name="T51" fmla="*/ 643265 h 658"/>
                  <a:gd name="T52" fmla="*/ 14159009 w 902"/>
                  <a:gd name="T53" fmla="*/ 827683 h 658"/>
                  <a:gd name="T54" fmla="*/ 14775811 w 902"/>
                  <a:gd name="T55" fmla="*/ 962981 h 658"/>
                  <a:gd name="T56" fmla="*/ 15409122 w 902"/>
                  <a:gd name="T57" fmla="*/ 1147385 h 658"/>
                  <a:gd name="T58" fmla="*/ 16026094 w 902"/>
                  <a:gd name="T59" fmla="*/ 1376598 h 658"/>
                  <a:gd name="T60" fmla="*/ 16949143 w 902"/>
                  <a:gd name="T61" fmla="*/ 1558868 h 658"/>
                  <a:gd name="T62" fmla="*/ 17558670 w 902"/>
                  <a:gd name="T63" fmla="*/ 1834329 h 658"/>
                  <a:gd name="T64" fmla="*/ 18483546 w 902"/>
                  <a:gd name="T65" fmla="*/ 2063484 h 658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w 902"/>
                  <a:gd name="T100" fmla="*/ 0 h 658"/>
                  <a:gd name="T101" fmla="*/ 902 w 902"/>
                  <a:gd name="T102" fmla="*/ 658 h 658"/>
                </a:gdLst>
                <a:ahLst/>
                <a:cxnLst>
                  <a:cxn ang="T66">
                    <a:pos x="T0" y="T1"/>
                  </a:cxn>
                  <a:cxn ang="T67">
                    <a:pos x="T2" y="T3"/>
                  </a:cxn>
                  <a:cxn ang="T68">
                    <a:pos x="T4" y="T5"/>
                  </a:cxn>
                  <a:cxn ang="T69">
                    <a:pos x="T6" y="T7"/>
                  </a:cxn>
                  <a:cxn ang="T70">
                    <a:pos x="T8" y="T9"/>
                  </a:cxn>
                  <a:cxn ang="T71">
                    <a:pos x="T10" y="T11"/>
                  </a:cxn>
                  <a:cxn ang="T72">
                    <a:pos x="T12" y="T13"/>
                  </a:cxn>
                  <a:cxn ang="T73">
                    <a:pos x="T14" y="T15"/>
                  </a:cxn>
                  <a:cxn ang="T74">
                    <a:pos x="T16" y="T17"/>
                  </a:cxn>
                  <a:cxn ang="T75">
                    <a:pos x="T18" y="T19"/>
                  </a:cxn>
                  <a:cxn ang="T76">
                    <a:pos x="T20" y="T21"/>
                  </a:cxn>
                  <a:cxn ang="T77">
                    <a:pos x="T22" y="T23"/>
                  </a:cxn>
                  <a:cxn ang="T78">
                    <a:pos x="T24" y="T25"/>
                  </a:cxn>
                  <a:cxn ang="T79">
                    <a:pos x="T26" y="T27"/>
                  </a:cxn>
                  <a:cxn ang="T80">
                    <a:pos x="T28" y="T29"/>
                  </a:cxn>
                  <a:cxn ang="T81">
                    <a:pos x="T30" y="T31"/>
                  </a:cxn>
                  <a:cxn ang="T82">
                    <a:pos x="T32" y="T33"/>
                  </a:cxn>
                  <a:cxn ang="T83">
                    <a:pos x="T34" y="T35"/>
                  </a:cxn>
                  <a:cxn ang="T84">
                    <a:pos x="T36" y="T37"/>
                  </a:cxn>
                  <a:cxn ang="T85">
                    <a:pos x="T38" y="T39"/>
                  </a:cxn>
                  <a:cxn ang="T86">
                    <a:pos x="T40" y="T41"/>
                  </a:cxn>
                  <a:cxn ang="T87">
                    <a:pos x="T42" y="T43"/>
                  </a:cxn>
                  <a:cxn ang="T88">
                    <a:pos x="T44" y="T45"/>
                  </a:cxn>
                  <a:cxn ang="T89">
                    <a:pos x="T46" y="T47"/>
                  </a:cxn>
                  <a:cxn ang="T90">
                    <a:pos x="T48" y="T49"/>
                  </a:cxn>
                  <a:cxn ang="T91">
                    <a:pos x="T50" y="T51"/>
                  </a:cxn>
                  <a:cxn ang="T92">
                    <a:pos x="T52" y="T53"/>
                  </a:cxn>
                  <a:cxn ang="T93">
                    <a:pos x="T54" y="T55"/>
                  </a:cxn>
                  <a:cxn ang="T94">
                    <a:pos x="T56" y="T57"/>
                  </a:cxn>
                  <a:cxn ang="T95">
                    <a:pos x="T58" y="T59"/>
                  </a:cxn>
                  <a:cxn ang="T96">
                    <a:pos x="T60" y="T61"/>
                  </a:cxn>
                  <a:cxn ang="T97">
                    <a:pos x="T62" y="T63"/>
                  </a:cxn>
                  <a:cxn ang="T98">
                    <a:pos x="T64" y="T65"/>
                  </a:cxn>
                </a:cxnLst>
                <a:rect l="T99" t="T100" r="T101" b="T102"/>
                <a:pathLst>
                  <a:path w="902" h="658">
                    <a:moveTo>
                      <a:pt x="0" y="658"/>
                    </a:moveTo>
                    <a:lnTo>
                      <a:pt x="45" y="585"/>
                    </a:lnTo>
                    <a:lnTo>
                      <a:pt x="75" y="497"/>
                    </a:lnTo>
                    <a:lnTo>
                      <a:pt x="120" y="439"/>
                    </a:lnTo>
                    <a:lnTo>
                      <a:pt x="150" y="366"/>
                    </a:lnTo>
                    <a:lnTo>
                      <a:pt x="180" y="307"/>
                    </a:lnTo>
                    <a:lnTo>
                      <a:pt x="210" y="264"/>
                    </a:lnTo>
                    <a:lnTo>
                      <a:pt x="240" y="205"/>
                    </a:lnTo>
                    <a:lnTo>
                      <a:pt x="270" y="161"/>
                    </a:lnTo>
                    <a:lnTo>
                      <a:pt x="300" y="132"/>
                    </a:lnTo>
                    <a:lnTo>
                      <a:pt x="316" y="88"/>
                    </a:lnTo>
                    <a:lnTo>
                      <a:pt x="346" y="59"/>
                    </a:lnTo>
                    <a:lnTo>
                      <a:pt x="361" y="44"/>
                    </a:lnTo>
                    <a:lnTo>
                      <a:pt x="391" y="30"/>
                    </a:lnTo>
                    <a:lnTo>
                      <a:pt x="406" y="15"/>
                    </a:lnTo>
                    <a:lnTo>
                      <a:pt x="436" y="0"/>
                    </a:lnTo>
                    <a:lnTo>
                      <a:pt x="451" y="0"/>
                    </a:lnTo>
                    <a:lnTo>
                      <a:pt x="466" y="0"/>
                    </a:lnTo>
                    <a:lnTo>
                      <a:pt x="496" y="15"/>
                    </a:lnTo>
                    <a:lnTo>
                      <a:pt x="511" y="30"/>
                    </a:lnTo>
                    <a:lnTo>
                      <a:pt x="541" y="44"/>
                    </a:lnTo>
                    <a:lnTo>
                      <a:pt x="556" y="59"/>
                    </a:lnTo>
                    <a:lnTo>
                      <a:pt x="586" y="88"/>
                    </a:lnTo>
                    <a:lnTo>
                      <a:pt x="601" y="132"/>
                    </a:lnTo>
                    <a:lnTo>
                      <a:pt x="631" y="161"/>
                    </a:lnTo>
                    <a:lnTo>
                      <a:pt x="661" y="205"/>
                    </a:lnTo>
                    <a:lnTo>
                      <a:pt x="691" y="264"/>
                    </a:lnTo>
                    <a:lnTo>
                      <a:pt x="721" y="307"/>
                    </a:lnTo>
                    <a:lnTo>
                      <a:pt x="752" y="366"/>
                    </a:lnTo>
                    <a:lnTo>
                      <a:pt x="782" y="439"/>
                    </a:lnTo>
                    <a:lnTo>
                      <a:pt x="827" y="497"/>
                    </a:lnTo>
                    <a:lnTo>
                      <a:pt x="857" y="585"/>
                    </a:lnTo>
                    <a:lnTo>
                      <a:pt x="902" y="658"/>
                    </a:lnTo>
                  </a:path>
                </a:pathLst>
              </a:custGeom>
              <a:noFill/>
              <a:ln w="12700">
                <a:solidFill>
                  <a:srgbClr val="FF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endParaRPr lang="en-NZ" altLang="en-US"/>
              </a:p>
            </p:txBody>
          </p:sp>
          <p:sp>
            <p:nvSpPr>
              <p:cNvPr id="82042" name="Freeform 259"/>
              <p:cNvSpPr>
                <a:spLocks/>
              </p:cNvSpPr>
              <p:nvPr/>
            </p:nvSpPr>
            <p:spPr bwMode="auto">
              <a:xfrm flipV="1">
                <a:off x="8212" y="4886"/>
                <a:ext cx="3120" cy="1800"/>
              </a:xfrm>
              <a:custGeom>
                <a:avLst/>
                <a:gdLst>
                  <a:gd name="T0" fmla="*/ 0 w 902"/>
                  <a:gd name="T1" fmla="*/ 2063484 h 658"/>
                  <a:gd name="T2" fmla="*/ 924873 w 902"/>
                  <a:gd name="T3" fmla="*/ 1834329 h 658"/>
                  <a:gd name="T4" fmla="*/ 1534442 w 902"/>
                  <a:gd name="T5" fmla="*/ 1558868 h 658"/>
                  <a:gd name="T6" fmla="*/ 2457900 w 902"/>
                  <a:gd name="T7" fmla="*/ 1376598 h 658"/>
                  <a:gd name="T8" fmla="*/ 3074456 w 902"/>
                  <a:gd name="T9" fmla="*/ 1147385 h 658"/>
                  <a:gd name="T10" fmla="*/ 3690847 w 902"/>
                  <a:gd name="T11" fmla="*/ 962981 h 658"/>
                  <a:gd name="T12" fmla="*/ 4300367 w 902"/>
                  <a:gd name="T13" fmla="*/ 827683 h 658"/>
                  <a:gd name="T14" fmla="*/ 4917345 w 902"/>
                  <a:gd name="T15" fmla="*/ 643265 h 658"/>
                  <a:gd name="T16" fmla="*/ 5533901 w 902"/>
                  <a:gd name="T17" fmla="*/ 504613 h 658"/>
                  <a:gd name="T18" fmla="*/ 6148877 w 902"/>
                  <a:gd name="T19" fmla="*/ 414066 h 658"/>
                  <a:gd name="T20" fmla="*/ 6475702 w 902"/>
                  <a:gd name="T21" fmla="*/ 276193 h 658"/>
                  <a:gd name="T22" fmla="*/ 7090681 w 902"/>
                  <a:gd name="T23" fmla="*/ 184464 h 658"/>
                  <a:gd name="T24" fmla="*/ 7399161 w 902"/>
                  <a:gd name="T25" fmla="*/ 137424 h 658"/>
                  <a:gd name="T26" fmla="*/ 8010549 w 902"/>
                  <a:gd name="T27" fmla="*/ 93923 h 658"/>
                  <a:gd name="T28" fmla="*/ 8317043 w 902"/>
                  <a:gd name="T29" fmla="*/ 46877 h 658"/>
                  <a:gd name="T30" fmla="*/ 8933599 w 902"/>
                  <a:gd name="T31" fmla="*/ 0 h 658"/>
                  <a:gd name="T32" fmla="*/ 9242084 w 902"/>
                  <a:gd name="T33" fmla="*/ 0 h 658"/>
                  <a:gd name="T34" fmla="*/ 9549989 w 902"/>
                  <a:gd name="T35" fmla="*/ 0 h 658"/>
                  <a:gd name="T36" fmla="*/ 10166953 w 902"/>
                  <a:gd name="T37" fmla="*/ 46877 h 658"/>
                  <a:gd name="T38" fmla="*/ 10473446 w 902"/>
                  <a:gd name="T39" fmla="*/ 93923 h 658"/>
                  <a:gd name="T40" fmla="*/ 11085008 w 902"/>
                  <a:gd name="T41" fmla="*/ 137424 h 658"/>
                  <a:gd name="T42" fmla="*/ 11393030 w 902"/>
                  <a:gd name="T43" fmla="*/ 184464 h 658"/>
                  <a:gd name="T44" fmla="*/ 12008022 w 902"/>
                  <a:gd name="T45" fmla="*/ 276193 h 658"/>
                  <a:gd name="T46" fmla="*/ 12316501 w 902"/>
                  <a:gd name="T47" fmla="*/ 414066 h 658"/>
                  <a:gd name="T48" fmla="*/ 12932933 w 902"/>
                  <a:gd name="T49" fmla="*/ 504613 h 658"/>
                  <a:gd name="T50" fmla="*/ 13542453 w 902"/>
                  <a:gd name="T51" fmla="*/ 643265 h 658"/>
                  <a:gd name="T52" fmla="*/ 14159009 w 902"/>
                  <a:gd name="T53" fmla="*/ 827683 h 658"/>
                  <a:gd name="T54" fmla="*/ 14775811 w 902"/>
                  <a:gd name="T55" fmla="*/ 962981 h 658"/>
                  <a:gd name="T56" fmla="*/ 15409122 w 902"/>
                  <a:gd name="T57" fmla="*/ 1147385 h 658"/>
                  <a:gd name="T58" fmla="*/ 16026094 w 902"/>
                  <a:gd name="T59" fmla="*/ 1376598 h 658"/>
                  <a:gd name="T60" fmla="*/ 16949143 w 902"/>
                  <a:gd name="T61" fmla="*/ 1558868 h 658"/>
                  <a:gd name="T62" fmla="*/ 17558670 w 902"/>
                  <a:gd name="T63" fmla="*/ 1834329 h 658"/>
                  <a:gd name="T64" fmla="*/ 18483546 w 902"/>
                  <a:gd name="T65" fmla="*/ 2063484 h 658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w 902"/>
                  <a:gd name="T100" fmla="*/ 0 h 658"/>
                  <a:gd name="T101" fmla="*/ 902 w 902"/>
                  <a:gd name="T102" fmla="*/ 658 h 658"/>
                </a:gdLst>
                <a:ahLst/>
                <a:cxnLst>
                  <a:cxn ang="T66">
                    <a:pos x="T0" y="T1"/>
                  </a:cxn>
                  <a:cxn ang="T67">
                    <a:pos x="T2" y="T3"/>
                  </a:cxn>
                  <a:cxn ang="T68">
                    <a:pos x="T4" y="T5"/>
                  </a:cxn>
                  <a:cxn ang="T69">
                    <a:pos x="T6" y="T7"/>
                  </a:cxn>
                  <a:cxn ang="T70">
                    <a:pos x="T8" y="T9"/>
                  </a:cxn>
                  <a:cxn ang="T71">
                    <a:pos x="T10" y="T11"/>
                  </a:cxn>
                  <a:cxn ang="T72">
                    <a:pos x="T12" y="T13"/>
                  </a:cxn>
                  <a:cxn ang="T73">
                    <a:pos x="T14" y="T15"/>
                  </a:cxn>
                  <a:cxn ang="T74">
                    <a:pos x="T16" y="T17"/>
                  </a:cxn>
                  <a:cxn ang="T75">
                    <a:pos x="T18" y="T19"/>
                  </a:cxn>
                  <a:cxn ang="T76">
                    <a:pos x="T20" y="T21"/>
                  </a:cxn>
                  <a:cxn ang="T77">
                    <a:pos x="T22" y="T23"/>
                  </a:cxn>
                  <a:cxn ang="T78">
                    <a:pos x="T24" y="T25"/>
                  </a:cxn>
                  <a:cxn ang="T79">
                    <a:pos x="T26" y="T27"/>
                  </a:cxn>
                  <a:cxn ang="T80">
                    <a:pos x="T28" y="T29"/>
                  </a:cxn>
                  <a:cxn ang="T81">
                    <a:pos x="T30" y="T31"/>
                  </a:cxn>
                  <a:cxn ang="T82">
                    <a:pos x="T32" y="T33"/>
                  </a:cxn>
                  <a:cxn ang="T83">
                    <a:pos x="T34" y="T35"/>
                  </a:cxn>
                  <a:cxn ang="T84">
                    <a:pos x="T36" y="T37"/>
                  </a:cxn>
                  <a:cxn ang="T85">
                    <a:pos x="T38" y="T39"/>
                  </a:cxn>
                  <a:cxn ang="T86">
                    <a:pos x="T40" y="T41"/>
                  </a:cxn>
                  <a:cxn ang="T87">
                    <a:pos x="T42" y="T43"/>
                  </a:cxn>
                  <a:cxn ang="T88">
                    <a:pos x="T44" y="T45"/>
                  </a:cxn>
                  <a:cxn ang="T89">
                    <a:pos x="T46" y="T47"/>
                  </a:cxn>
                  <a:cxn ang="T90">
                    <a:pos x="T48" y="T49"/>
                  </a:cxn>
                  <a:cxn ang="T91">
                    <a:pos x="T50" y="T51"/>
                  </a:cxn>
                  <a:cxn ang="T92">
                    <a:pos x="T52" y="T53"/>
                  </a:cxn>
                  <a:cxn ang="T93">
                    <a:pos x="T54" y="T55"/>
                  </a:cxn>
                  <a:cxn ang="T94">
                    <a:pos x="T56" y="T57"/>
                  </a:cxn>
                  <a:cxn ang="T95">
                    <a:pos x="T58" y="T59"/>
                  </a:cxn>
                  <a:cxn ang="T96">
                    <a:pos x="T60" y="T61"/>
                  </a:cxn>
                  <a:cxn ang="T97">
                    <a:pos x="T62" y="T63"/>
                  </a:cxn>
                  <a:cxn ang="T98">
                    <a:pos x="T64" y="T65"/>
                  </a:cxn>
                </a:cxnLst>
                <a:rect l="T99" t="T100" r="T101" b="T102"/>
                <a:pathLst>
                  <a:path w="902" h="658">
                    <a:moveTo>
                      <a:pt x="0" y="658"/>
                    </a:moveTo>
                    <a:lnTo>
                      <a:pt x="45" y="585"/>
                    </a:lnTo>
                    <a:lnTo>
                      <a:pt x="75" y="497"/>
                    </a:lnTo>
                    <a:lnTo>
                      <a:pt x="120" y="439"/>
                    </a:lnTo>
                    <a:lnTo>
                      <a:pt x="150" y="366"/>
                    </a:lnTo>
                    <a:lnTo>
                      <a:pt x="180" y="307"/>
                    </a:lnTo>
                    <a:lnTo>
                      <a:pt x="210" y="264"/>
                    </a:lnTo>
                    <a:lnTo>
                      <a:pt x="240" y="205"/>
                    </a:lnTo>
                    <a:lnTo>
                      <a:pt x="270" y="161"/>
                    </a:lnTo>
                    <a:lnTo>
                      <a:pt x="300" y="132"/>
                    </a:lnTo>
                    <a:lnTo>
                      <a:pt x="316" y="88"/>
                    </a:lnTo>
                    <a:lnTo>
                      <a:pt x="346" y="59"/>
                    </a:lnTo>
                    <a:lnTo>
                      <a:pt x="361" y="44"/>
                    </a:lnTo>
                    <a:lnTo>
                      <a:pt x="391" y="30"/>
                    </a:lnTo>
                    <a:lnTo>
                      <a:pt x="406" y="15"/>
                    </a:lnTo>
                    <a:lnTo>
                      <a:pt x="436" y="0"/>
                    </a:lnTo>
                    <a:lnTo>
                      <a:pt x="451" y="0"/>
                    </a:lnTo>
                    <a:lnTo>
                      <a:pt x="466" y="0"/>
                    </a:lnTo>
                    <a:lnTo>
                      <a:pt x="496" y="15"/>
                    </a:lnTo>
                    <a:lnTo>
                      <a:pt x="511" y="30"/>
                    </a:lnTo>
                    <a:lnTo>
                      <a:pt x="541" y="44"/>
                    </a:lnTo>
                    <a:lnTo>
                      <a:pt x="556" y="59"/>
                    </a:lnTo>
                    <a:lnTo>
                      <a:pt x="586" y="88"/>
                    </a:lnTo>
                    <a:lnTo>
                      <a:pt x="601" y="132"/>
                    </a:lnTo>
                    <a:lnTo>
                      <a:pt x="631" y="161"/>
                    </a:lnTo>
                    <a:lnTo>
                      <a:pt x="661" y="205"/>
                    </a:lnTo>
                    <a:lnTo>
                      <a:pt x="691" y="264"/>
                    </a:lnTo>
                    <a:lnTo>
                      <a:pt x="721" y="307"/>
                    </a:lnTo>
                    <a:lnTo>
                      <a:pt x="752" y="366"/>
                    </a:lnTo>
                    <a:lnTo>
                      <a:pt x="782" y="439"/>
                    </a:lnTo>
                    <a:lnTo>
                      <a:pt x="827" y="497"/>
                    </a:lnTo>
                    <a:lnTo>
                      <a:pt x="857" y="585"/>
                    </a:lnTo>
                    <a:lnTo>
                      <a:pt x="902" y="658"/>
                    </a:lnTo>
                  </a:path>
                </a:pathLst>
              </a:custGeom>
              <a:noFill/>
              <a:ln w="9525">
                <a:solidFill>
                  <a:srgbClr val="FF0000"/>
                </a:solidFill>
                <a:prstDash val="dash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endParaRPr lang="en-NZ" altLang="en-US"/>
              </a:p>
            </p:txBody>
          </p:sp>
          <p:sp>
            <p:nvSpPr>
              <p:cNvPr id="82043" name="Freeform 259"/>
              <p:cNvSpPr>
                <a:spLocks/>
              </p:cNvSpPr>
              <p:nvPr/>
            </p:nvSpPr>
            <p:spPr bwMode="auto">
              <a:xfrm flipV="1">
                <a:off x="2002" y="4771"/>
                <a:ext cx="3120" cy="1800"/>
              </a:xfrm>
              <a:custGeom>
                <a:avLst/>
                <a:gdLst>
                  <a:gd name="T0" fmla="*/ 0 w 902"/>
                  <a:gd name="T1" fmla="*/ 2063484 h 658"/>
                  <a:gd name="T2" fmla="*/ 924873 w 902"/>
                  <a:gd name="T3" fmla="*/ 1834329 h 658"/>
                  <a:gd name="T4" fmla="*/ 1534442 w 902"/>
                  <a:gd name="T5" fmla="*/ 1558868 h 658"/>
                  <a:gd name="T6" fmla="*/ 2457900 w 902"/>
                  <a:gd name="T7" fmla="*/ 1376598 h 658"/>
                  <a:gd name="T8" fmla="*/ 3074456 w 902"/>
                  <a:gd name="T9" fmla="*/ 1147385 h 658"/>
                  <a:gd name="T10" fmla="*/ 3690847 w 902"/>
                  <a:gd name="T11" fmla="*/ 962981 h 658"/>
                  <a:gd name="T12" fmla="*/ 4300367 w 902"/>
                  <a:gd name="T13" fmla="*/ 827683 h 658"/>
                  <a:gd name="T14" fmla="*/ 4917345 w 902"/>
                  <a:gd name="T15" fmla="*/ 643265 h 658"/>
                  <a:gd name="T16" fmla="*/ 5533901 w 902"/>
                  <a:gd name="T17" fmla="*/ 504613 h 658"/>
                  <a:gd name="T18" fmla="*/ 6148877 w 902"/>
                  <a:gd name="T19" fmla="*/ 414066 h 658"/>
                  <a:gd name="T20" fmla="*/ 6475702 w 902"/>
                  <a:gd name="T21" fmla="*/ 276193 h 658"/>
                  <a:gd name="T22" fmla="*/ 7090681 w 902"/>
                  <a:gd name="T23" fmla="*/ 184464 h 658"/>
                  <a:gd name="T24" fmla="*/ 7399161 w 902"/>
                  <a:gd name="T25" fmla="*/ 137424 h 658"/>
                  <a:gd name="T26" fmla="*/ 8010549 w 902"/>
                  <a:gd name="T27" fmla="*/ 93923 h 658"/>
                  <a:gd name="T28" fmla="*/ 8317043 w 902"/>
                  <a:gd name="T29" fmla="*/ 46877 h 658"/>
                  <a:gd name="T30" fmla="*/ 8933599 w 902"/>
                  <a:gd name="T31" fmla="*/ 0 h 658"/>
                  <a:gd name="T32" fmla="*/ 9242084 w 902"/>
                  <a:gd name="T33" fmla="*/ 0 h 658"/>
                  <a:gd name="T34" fmla="*/ 9549989 w 902"/>
                  <a:gd name="T35" fmla="*/ 0 h 658"/>
                  <a:gd name="T36" fmla="*/ 10166953 w 902"/>
                  <a:gd name="T37" fmla="*/ 46877 h 658"/>
                  <a:gd name="T38" fmla="*/ 10473446 w 902"/>
                  <a:gd name="T39" fmla="*/ 93923 h 658"/>
                  <a:gd name="T40" fmla="*/ 11085008 w 902"/>
                  <a:gd name="T41" fmla="*/ 137424 h 658"/>
                  <a:gd name="T42" fmla="*/ 11393030 w 902"/>
                  <a:gd name="T43" fmla="*/ 184464 h 658"/>
                  <a:gd name="T44" fmla="*/ 12008022 w 902"/>
                  <a:gd name="T45" fmla="*/ 276193 h 658"/>
                  <a:gd name="T46" fmla="*/ 12316501 w 902"/>
                  <a:gd name="T47" fmla="*/ 414066 h 658"/>
                  <a:gd name="T48" fmla="*/ 12932933 w 902"/>
                  <a:gd name="T49" fmla="*/ 504613 h 658"/>
                  <a:gd name="T50" fmla="*/ 13542453 w 902"/>
                  <a:gd name="T51" fmla="*/ 643265 h 658"/>
                  <a:gd name="T52" fmla="*/ 14159009 w 902"/>
                  <a:gd name="T53" fmla="*/ 827683 h 658"/>
                  <a:gd name="T54" fmla="*/ 14775811 w 902"/>
                  <a:gd name="T55" fmla="*/ 962981 h 658"/>
                  <a:gd name="T56" fmla="*/ 15409122 w 902"/>
                  <a:gd name="T57" fmla="*/ 1147385 h 658"/>
                  <a:gd name="T58" fmla="*/ 16026094 w 902"/>
                  <a:gd name="T59" fmla="*/ 1376598 h 658"/>
                  <a:gd name="T60" fmla="*/ 16949143 w 902"/>
                  <a:gd name="T61" fmla="*/ 1558868 h 658"/>
                  <a:gd name="T62" fmla="*/ 17558670 w 902"/>
                  <a:gd name="T63" fmla="*/ 1834329 h 658"/>
                  <a:gd name="T64" fmla="*/ 18483546 w 902"/>
                  <a:gd name="T65" fmla="*/ 2063484 h 658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w 902"/>
                  <a:gd name="T100" fmla="*/ 0 h 658"/>
                  <a:gd name="T101" fmla="*/ 902 w 902"/>
                  <a:gd name="T102" fmla="*/ 658 h 658"/>
                </a:gdLst>
                <a:ahLst/>
                <a:cxnLst>
                  <a:cxn ang="T66">
                    <a:pos x="T0" y="T1"/>
                  </a:cxn>
                  <a:cxn ang="T67">
                    <a:pos x="T2" y="T3"/>
                  </a:cxn>
                  <a:cxn ang="T68">
                    <a:pos x="T4" y="T5"/>
                  </a:cxn>
                  <a:cxn ang="T69">
                    <a:pos x="T6" y="T7"/>
                  </a:cxn>
                  <a:cxn ang="T70">
                    <a:pos x="T8" y="T9"/>
                  </a:cxn>
                  <a:cxn ang="T71">
                    <a:pos x="T10" y="T11"/>
                  </a:cxn>
                  <a:cxn ang="T72">
                    <a:pos x="T12" y="T13"/>
                  </a:cxn>
                  <a:cxn ang="T73">
                    <a:pos x="T14" y="T15"/>
                  </a:cxn>
                  <a:cxn ang="T74">
                    <a:pos x="T16" y="T17"/>
                  </a:cxn>
                  <a:cxn ang="T75">
                    <a:pos x="T18" y="T19"/>
                  </a:cxn>
                  <a:cxn ang="T76">
                    <a:pos x="T20" y="T21"/>
                  </a:cxn>
                  <a:cxn ang="T77">
                    <a:pos x="T22" y="T23"/>
                  </a:cxn>
                  <a:cxn ang="T78">
                    <a:pos x="T24" y="T25"/>
                  </a:cxn>
                  <a:cxn ang="T79">
                    <a:pos x="T26" y="T27"/>
                  </a:cxn>
                  <a:cxn ang="T80">
                    <a:pos x="T28" y="T29"/>
                  </a:cxn>
                  <a:cxn ang="T81">
                    <a:pos x="T30" y="T31"/>
                  </a:cxn>
                  <a:cxn ang="T82">
                    <a:pos x="T32" y="T33"/>
                  </a:cxn>
                  <a:cxn ang="T83">
                    <a:pos x="T34" y="T35"/>
                  </a:cxn>
                  <a:cxn ang="T84">
                    <a:pos x="T36" y="T37"/>
                  </a:cxn>
                  <a:cxn ang="T85">
                    <a:pos x="T38" y="T39"/>
                  </a:cxn>
                  <a:cxn ang="T86">
                    <a:pos x="T40" y="T41"/>
                  </a:cxn>
                  <a:cxn ang="T87">
                    <a:pos x="T42" y="T43"/>
                  </a:cxn>
                  <a:cxn ang="T88">
                    <a:pos x="T44" y="T45"/>
                  </a:cxn>
                  <a:cxn ang="T89">
                    <a:pos x="T46" y="T47"/>
                  </a:cxn>
                  <a:cxn ang="T90">
                    <a:pos x="T48" y="T49"/>
                  </a:cxn>
                  <a:cxn ang="T91">
                    <a:pos x="T50" y="T51"/>
                  </a:cxn>
                  <a:cxn ang="T92">
                    <a:pos x="T52" y="T53"/>
                  </a:cxn>
                  <a:cxn ang="T93">
                    <a:pos x="T54" y="T55"/>
                  </a:cxn>
                  <a:cxn ang="T94">
                    <a:pos x="T56" y="T57"/>
                  </a:cxn>
                  <a:cxn ang="T95">
                    <a:pos x="T58" y="T59"/>
                  </a:cxn>
                  <a:cxn ang="T96">
                    <a:pos x="T60" y="T61"/>
                  </a:cxn>
                  <a:cxn ang="T97">
                    <a:pos x="T62" y="T63"/>
                  </a:cxn>
                  <a:cxn ang="T98">
                    <a:pos x="T64" y="T65"/>
                  </a:cxn>
                </a:cxnLst>
                <a:rect l="T99" t="T100" r="T101" b="T102"/>
                <a:pathLst>
                  <a:path w="902" h="658">
                    <a:moveTo>
                      <a:pt x="0" y="658"/>
                    </a:moveTo>
                    <a:lnTo>
                      <a:pt x="45" y="585"/>
                    </a:lnTo>
                    <a:lnTo>
                      <a:pt x="75" y="497"/>
                    </a:lnTo>
                    <a:lnTo>
                      <a:pt x="120" y="439"/>
                    </a:lnTo>
                    <a:lnTo>
                      <a:pt x="150" y="366"/>
                    </a:lnTo>
                    <a:lnTo>
                      <a:pt x="180" y="307"/>
                    </a:lnTo>
                    <a:lnTo>
                      <a:pt x="210" y="264"/>
                    </a:lnTo>
                    <a:lnTo>
                      <a:pt x="240" y="205"/>
                    </a:lnTo>
                    <a:lnTo>
                      <a:pt x="270" y="161"/>
                    </a:lnTo>
                    <a:lnTo>
                      <a:pt x="300" y="132"/>
                    </a:lnTo>
                    <a:lnTo>
                      <a:pt x="316" y="88"/>
                    </a:lnTo>
                    <a:lnTo>
                      <a:pt x="346" y="59"/>
                    </a:lnTo>
                    <a:lnTo>
                      <a:pt x="361" y="44"/>
                    </a:lnTo>
                    <a:lnTo>
                      <a:pt x="391" y="30"/>
                    </a:lnTo>
                    <a:lnTo>
                      <a:pt x="406" y="15"/>
                    </a:lnTo>
                    <a:lnTo>
                      <a:pt x="436" y="0"/>
                    </a:lnTo>
                    <a:lnTo>
                      <a:pt x="451" y="0"/>
                    </a:lnTo>
                    <a:lnTo>
                      <a:pt x="466" y="0"/>
                    </a:lnTo>
                    <a:lnTo>
                      <a:pt x="496" y="15"/>
                    </a:lnTo>
                    <a:lnTo>
                      <a:pt x="511" y="30"/>
                    </a:lnTo>
                    <a:lnTo>
                      <a:pt x="541" y="44"/>
                    </a:lnTo>
                    <a:lnTo>
                      <a:pt x="556" y="59"/>
                    </a:lnTo>
                    <a:lnTo>
                      <a:pt x="586" y="88"/>
                    </a:lnTo>
                    <a:lnTo>
                      <a:pt x="601" y="132"/>
                    </a:lnTo>
                    <a:lnTo>
                      <a:pt x="631" y="161"/>
                    </a:lnTo>
                    <a:lnTo>
                      <a:pt x="661" y="205"/>
                    </a:lnTo>
                    <a:lnTo>
                      <a:pt x="691" y="264"/>
                    </a:lnTo>
                    <a:lnTo>
                      <a:pt x="721" y="307"/>
                    </a:lnTo>
                    <a:lnTo>
                      <a:pt x="752" y="366"/>
                    </a:lnTo>
                    <a:lnTo>
                      <a:pt x="782" y="439"/>
                    </a:lnTo>
                    <a:lnTo>
                      <a:pt x="827" y="497"/>
                    </a:lnTo>
                    <a:lnTo>
                      <a:pt x="857" y="585"/>
                    </a:lnTo>
                    <a:lnTo>
                      <a:pt x="902" y="658"/>
                    </a:lnTo>
                  </a:path>
                </a:pathLst>
              </a:custGeom>
              <a:noFill/>
              <a:ln w="9525">
                <a:solidFill>
                  <a:srgbClr val="FF0000"/>
                </a:solidFill>
                <a:prstDash val="dash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endParaRPr lang="en-NZ" altLang="en-US"/>
              </a:p>
            </p:txBody>
          </p:sp>
          <p:sp>
            <p:nvSpPr>
              <p:cNvPr id="82044" name="Freeform 258"/>
              <p:cNvSpPr>
                <a:spLocks/>
              </p:cNvSpPr>
              <p:nvPr/>
            </p:nvSpPr>
            <p:spPr bwMode="auto">
              <a:xfrm rot="10800000" flipV="1">
                <a:off x="5107" y="3011"/>
                <a:ext cx="3120" cy="1800"/>
              </a:xfrm>
              <a:custGeom>
                <a:avLst/>
                <a:gdLst>
                  <a:gd name="T0" fmla="*/ 0 w 902"/>
                  <a:gd name="T1" fmla="*/ 2063484 h 658"/>
                  <a:gd name="T2" fmla="*/ 924873 w 902"/>
                  <a:gd name="T3" fmla="*/ 1834329 h 658"/>
                  <a:gd name="T4" fmla="*/ 1534442 w 902"/>
                  <a:gd name="T5" fmla="*/ 1558868 h 658"/>
                  <a:gd name="T6" fmla="*/ 2457900 w 902"/>
                  <a:gd name="T7" fmla="*/ 1376598 h 658"/>
                  <a:gd name="T8" fmla="*/ 3074456 w 902"/>
                  <a:gd name="T9" fmla="*/ 1147385 h 658"/>
                  <a:gd name="T10" fmla="*/ 3690847 w 902"/>
                  <a:gd name="T11" fmla="*/ 962981 h 658"/>
                  <a:gd name="T12" fmla="*/ 4300367 w 902"/>
                  <a:gd name="T13" fmla="*/ 827683 h 658"/>
                  <a:gd name="T14" fmla="*/ 4917345 w 902"/>
                  <a:gd name="T15" fmla="*/ 643265 h 658"/>
                  <a:gd name="T16" fmla="*/ 5533901 w 902"/>
                  <a:gd name="T17" fmla="*/ 504613 h 658"/>
                  <a:gd name="T18" fmla="*/ 6148877 w 902"/>
                  <a:gd name="T19" fmla="*/ 414066 h 658"/>
                  <a:gd name="T20" fmla="*/ 6475702 w 902"/>
                  <a:gd name="T21" fmla="*/ 276193 h 658"/>
                  <a:gd name="T22" fmla="*/ 7090681 w 902"/>
                  <a:gd name="T23" fmla="*/ 184464 h 658"/>
                  <a:gd name="T24" fmla="*/ 7399161 w 902"/>
                  <a:gd name="T25" fmla="*/ 137424 h 658"/>
                  <a:gd name="T26" fmla="*/ 8010549 w 902"/>
                  <a:gd name="T27" fmla="*/ 93923 h 658"/>
                  <a:gd name="T28" fmla="*/ 8317043 w 902"/>
                  <a:gd name="T29" fmla="*/ 46877 h 658"/>
                  <a:gd name="T30" fmla="*/ 8933599 w 902"/>
                  <a:gd name="T31" fmla="*/ 0 h 658"/>
                  <a:gd name="T32" fmla="*/ 9242084 w 902"/>
                  <a:gd name="T33" fmla="*/ 0 h 658"/>
                  <a:gd name="T34" fmla="*/ 9549989 w 902"/>
                  <a:gd name="T35" fmla="*/ 0 h 658"/>
                  <a:gd name="T36" fmla="*/ 10166953 w 902"/>
                  <a:gd name="T37" fmla="*/ 46877 h 658"/>
                  <a:gd name="T38" fmla="*/ 10473446 w 902"/>
                  <a:gd name="T39" fmla="*/ 93923 h 658"/>
                  <a:gd name="T40" fmla="*/ 11085008 w 902"/>
                  <a:gd name="T41" fmla="*/ 137424 h 658"/>
                  <a:gd name="T42" fmla="*/ 11393030 w 902"/>
                  <a:gd name="T43" fmla="*/ 184464 h 658"/>
                  <a:gd name="T44" fmla="*/ 12008022 w 902"/>
                  <a:gd name="T45" fmla="*/ 276193 h 658"/>
                  <a:gd name="T46" fmla="*/ 12316501 w 902"/>
                  <a:gd name="T47" fmla="*/ 414066 h 658"/>
                  <a:gd name="T48" fmla="*/ 12932933 w 902"/>
                  <a:gd name="T49" fmla="*/ 504613 h 658"/>
                  <a:gd name="T50" fmla="*/ 13542453 w 902"/>
                  <a:gd name="T51" fmla="*/ 643265 h 658"/>
                  <a:gd name="T52" fmla="*/ 14159009 w 902"/>
                  <a:gd name="T53" fmla="*/ 827683 h 658"/>
                  <a:gd name="T54" fmla="*/ 14775811 w 902"/>
                  <a:gd name="T55" fmla="*/ 962981 h 658"/>
                  <a:gd name="T56" fmla="*/ 15409122 w 902"/>
                  <a:gd name="T57" fmla="*/ 1147385 h 658"/>
                  <a:gd name="T58" fmla="*/ 16026094 w 902"/>
                  <a:gd name="T59" fmla="*/ 1376598 h 658"/>
                  <a:gd name="T60" fmla="*/ 16949143 w 902"/>
                  <a:gd name="T61" fmla="*/ 1558868 h 658"/>
                  <a:gd name="T62" fmla="*/ 17558670 w 902"/>
                  <a:gd name="T63" fmla="*/ 1834329 h 658"/>
                  <a:gd name="T64" fmla="*/ 18483546 w 902"/>
                  <a:gd name="T65" fmla="*/ 2063484 h 658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w 902"/>
                  <a:gd name="T100" fmla="*/ 0 h 658"/>
                  <a:gd name="T101" fmla="*/ 902 w 902"/>
                  <a:gd name="T102" fmla="*/ 658 h 658"/>
                </a:gdLst>
                <a:ahLst/>
                <a:cxnLst>
                  <a:cxn ang="T66">
                    <a:pos x="T0" y="T1"/>
                  </a:cxn>
                  <a:cxn ang="T67">
                    <a:pos x="T2" y="T3"/>
                  </a:cxn>
                  <a:cxn ang="T68">
                    <a:pos x="T4" y="T5"/>
                  </a:cxn>
                  <a:cxn ang="T69">
                    <a:pos x="T6" y="T7"/>
                  </a:cxn>
                  <a:cxn ang="T70">
                    <a:pos x="T8" y="T9"/>
                  </a:cxn>
                  <a:cxn ang="T71">
                    <a:pos x="T10" y="T11"/>
                  </a:cxn>
                  <a:cxn ang="T72">
                    <a:pos x="T12" y="T13"/>
                  </a:cxn>
                  <a:cxn ang="T73">
                    <a:pos x="T14" y="T15"/>
                  </a:cxn>
                  <a:cxn ang="T74">
                    <a:pos x="T16" y="T17"/>
                  </a:cxn>
                  <a:cxn ang="T75">
                    <a:pos x="T18" y="T19"/>
                  </a:cxn>
                  <a:cxn ang="T76">
                    <a:pos x="T20" y="T21"/>
                  </a:cxn>
                  <a:cxn ang="T77">
                    <a:pos x="T22" y="T23"/>
                  </a:cxn>
                  <a:cxn ang="T78">
                    <a:pos x="T24" y="T25"/>
                  </a:cxn>
                  <a:cxn ang="T79">
                    <a:pos x="T26" y="T27"/>
                  </a:cxn>
                  <a:cxn ang="T80">
                    <a:pos x="T28" y="T29"/>
                  </a:cxn>
                  <a:cxn ang="T81">
                    <a:pos x="T30" y="T31"/>
                  </a:cxn>
                  <a:cxn ang="T82">
                    <a:pos x="T32" y="T33"/>
                  </a:cxn>
                  <a:cxn ang="T83">
                    <a:pos x="T34" y="T35"/>
                  </a:cxn>
                  <a:cxn ang="T84">
                    <a:pos x="T36" y="T37"/>
                  </a:cxn>
                  <a:cxn ang="T85">
                    <a:pos x="T38" y="T39"/>
                  </a:cxn>
                  <a:cxn ang="T86">
                    <a:pos x="T40" y="T41"/>
                  </a:cxn>
                  <a:cxn ang="T87">
                    <a:pos x="T42" y="T43"/>
                  </a:cxn>
                  <a:cxn ang="T88">
                    <a:pos x="T44" y="T45"/>
                  </a:cxn>
                  <a:cxn ang="T89">
                    <a:pos x="T46" y="T47"/>
                  </a:cxn>
                  <a:cxn ang="T90">
                    <a:pos x="T48" y="T49"/>
                  </a:cxn>
                  <a:cxn ang="T91">
                    <a:pos x="T50" y="T51"/>
                  </a:cxn>
                  <a:cxn ang="T92">
                    <a:pos x="T52" y="T53"/>
                  </a:cxn>
                  <a:cxn ang="T93">
                    <a:pos x="T54" y="T55"/>
                  </a:cxn>
                  <a:cxn ang="T94">
                    <a:pos x="T56" y="T57"/>
                  </a:cxn>
                  <a:cxn ang="T95">
                    <a:pos x="T58" y="T59"/>
                  </a:cxn>
                  <a:cxn ang="T96">
                    <a:pos x="T60" y="T61"/>
                  </a:cxn>
                  <a:cxn ang="T97">
                    <a:pos x="T62" y="T63"/>
                  </a:cxn>
                  <a:cxn ang="T98">
                    <a:pos x="T64" y="T65"/>
                  </a:cxn>
                </a:cxnLst>
                <a:rect l="T99" t="T100" r="T101" b="T102"/>
                <a:pathLst>
                  <a:path w="902" h="658">
                    <a:moveTo>
                      <a:pt x="0" y="658"/>
                    </a:moveTo>
                    <a:lnTo>
                      <a:pt x="45" y="585"/>
                    </a:lnTo>
                    <a:lnTo>
                      <a:pt x="75" y="497"/>
                    </a:lnTo>
                    <a:lnTo>
                      <a:pt x="120" y="439"/>
                    </a:lnTo>
                    <a:lnTo>
                      <a:pt x="150" y="366"/>
                    </a:lnTo>
                    <a:lnTo>
                      <a:pt x="180" y="307"/>
                    </a:lnTo>
                    <a:lnTo>
                      <a:pt x="210" y="264"/>
                    </a:lnTo>
                    <a:lnTo>
                      <a:pt x="240" y="205"/>
                    </a:lnTo>
                    <a:lnTo>
                      <a:pt x="270" y="161"/>
                    </a:lnTo>
                    <a:lnTo>
                      <a:pt x="300" y="132"/>
                    </a:lnTo>
                    <a:lnTo>
                      <a:pt x="316" y="88"/>
                    </a:lnTo>
                    <a:lnTo>
                      <a:pt x="346" y="59"/>
                    </a:lnTo>
                    <a:lnTo>
                      <a:pt x="361" y="44"/>
                    </a:lnTo>
                    <a:lnTo>
                      <a:pt x="391" y="30"/>
                    </a:lnTo>
                    <a:lnTo>
                      <a:pt x="406" y="15"/>
                    </a:lnTo>
                    <a:lnTo>
                      <a:pt x="436" y="0"/>
                    </a:lnTo>
                    <a:lnTo>
                      <a:pt x="451" y="0"/>
                    </a:lnTo>
                    <a:lnTo>
                      <a:pt x="466" y="0"/>
                    </a:lnTo>
                    <a:lnTo>
                      <a:pt x="496" y="15"/>
                    </a:lnTo>
                    <a:lnTo>
                      <a:pt x="511" y="30"/>
                    </a:lnTo>
                    <a:lnTo>
                      <a:pt x="541" y="44"/>
                    </a:lnTo>
                    <a:lnTo>
                      <a:pt x="556" y="59"/>
                    </a:lnTo>
                    <a:lnTo>
                      <a:pt x="586" y="88"/>
                    </a:lnTo>
                    <a:lnTo>
                      <a:pt x="601" y="132"/>
                    </a:lnTo>
                    <a:lnTo>
                      <a:pt x="631" y="161"/>
                    </a:lnTo>
                    <a:lnTo>
                      <a:pt x="661" y="205"/>
                    </a:lnTo>
                    <a:lnTo>
                      <a:pt x="691" y="264"/>
                    </a:lnTo>
                    <a:lnTo>
                      <a:pt x="721" y="307"/>
                    </a:lnTo>
                    <a:lnTo>
                      <a:pt x="752" y="366"/>
                    </a:lnTo>
                    <a:lnTo>
                      <a:pt x="782" y="439"/>
                    </a:lnTo>
                    <a:lnTo>
                      <a:pt x="827" y="497"/>
                    </a:lnTo>
                    <a:lnTo>
                      <a:pt x="857" y="585"/>
                    </a:lnTo>
                    <a:lnTo>
                      <a:pt x="902" y="658"/>
                    </a:lnTo>
                  </a:path>
                </a:pathLst>
              </a:custGeom>
              <a:noFill/>
              <a:ln w="9525">
                <a:solidFill>
                  <a:srgbClr val="FF0000"/>
                </a:solidFill>
                <a:prstDash val="dash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endParaRPr lang="en-NZ" altLang="en-US"/>
              </a:p>
            </p:txBody>
          </p:sp>
        </p:grpSp>
        <p:grpSp>
          <p:nvGrpSpPr>
            <p:cNvPr id="82014" name="Group 261"/>
            <p:cNvGrpSpPr>
              <a:grpSpLocks/>
            </p:cNvGrpSpPr>
            <p:nvPr/>
          </p:nvGrpSpPr>
          <p:grpSpPr bwMode="auto">
            <a:xfrm>
              <a:off x="1957" y="2651"/>
              <a:ext cx="10010" cy="3902"/>
              <a:chOff x="1957" y="2651"/>
              <a:chExt cx="10010" cy="3902"/>
            </a:xfrm>
          </p:grpSpPr>
          <p:sp>
            <p:nvSpPr>
              <p:cNvPr id="82017" name="Line 262"/>
              <p:cNvSpPr>
                <a:spLocks noChangeShapeType="1"/>
              </p:cNvSpPr>
              <p:nvPr/>
            </p:nvSpPr>
            <p:spPr bwMode="auto">
              <a:xfrm flipV="1">
                <a:off x="1957" y="2773"/>
                <a:ext cx="1" cy="378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82018" name="Line 263"/>
              <p:cNvSpPr>
                <a:spLocks noChangeShapeType="1"/>
              </p:cNvSpPr>
              <p:nvPr/>
            </p:nvSpPr>
            <p:spPr bwMode="auto">
              <a:xfrm>
                <a:off x="2476" y="4719"/>
                <a:ext cx="1" cy="1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82019" name="Line 264"/>
              <p:cNvSpPr>
                <a:spLocks noChangeShapeType="1"/>
              </p:cNvSpPr>
              <p:nvPr/>
            </p:nvSpPr>
            <p:spPr bwMode="auto">
              <a:xfrm>
                <a:off x="2996" y="4719"/>
                <a:ext cx="1" cy="1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82020" name="Line 265"/>
              <p:cNvSpPr>
                <a:spLocks noChangeShapeType="1"/>
              </p:cNvSpPr>
              <p:nvPr/>
            </p:nvSpPr>
            <p:spPr bwMode="auto">
              <a:xfrm>
                <a:off x="3517" y="4719"/>
                <a:ext cx="1" cy="1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82021" name="Line 266"/>
              <p:cNvSpPr>
                <a:spLocks noChangeShapeType="1"/>
              </p:cNvSpPr>
              <p:nvPr/>
            </p:nvSpPr>
            <p:spPr bwMode="auto">
              <a:xfrm>
                <a:off x="4036" y="4719"/>
                <a:ext cx="1" cy="1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82022" name="Line 267"/>
              <p:cNvSpPr>
                <a:spLocks noChangeShapeType="1"/>
              </p:cNvSpPr>
              <p:nvPr/>
            </p:nvSpPr>
            <p:spPr bwMode="auto">
              <a:xfrm>
                <a:off x="4556" y="4719"/>
                <a:ext cx="1" cy="1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82023" name="Line 268"/>
              <p:cNvSpPr>
                <a:spLocks noChangeShapeType="1"/>
              </p:cNvSpPr>
              <p:nvPr/>
            </p:nvSpPr>
            <p:spPr bwMode="auto">
              <a:xfrm>
                <a:off x="5076" y="4719"/>
                <a:ext cx="1" cy="1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82024" name="Line 269"/>
              <p:cNvSpPr>
                <a:spLocks noChangeShapeType="1"/>
              </p:cNvSpPr>
              <p:nvPr/>
            </p:nvSpPr>
            <p:spPr bwMode="auto">
              <a:xfrm>
                <a:off x="5593" y="4719"/>
                <a:ext cx="1" cy="1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82025" name="Line 270"/>
              <p:cNvSpPr>
                <a:spLocks noChangeShapeType="1"/>
              </p:cNvSpPr>
              <p:nvPr/>
            </p:nvSpPr>
            <p:spPr bwMode="auto">
              <a:xfrm>
                <a:off x="6116" y="4719"/>
                <a:ext cx="1" cy="1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82026" name="Line 271"/>
              <p:cNvSpPr>
                <a:spLocks noChangeShapeType="1"/>
              </p:cNvSpPr>
              <p:nvPr/>
            </p:nvSpPr>
            <p:spPr bwMode="auto">
              <a:xfrm>
                <a:off x="6636" y="4719"/>
                <a:ext cx="1" cy="1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82027" name="Line 272"/>
              <p:cNvSpPr>
                <a:spLocks noChangeShapeType="1"/>
              </p:cNvSpPr>
              <p:nvPr/>
            </p:nvSpPr>
            <p:spPr bwMode="auto">
              <a:xfrm>
                <a:off x="7156" y="4719"/>
                <a:ext cx="1" cy="1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82028" name="Line 273"/>
              <p:cNvSpPr>
                <a:spLocks noChangeShapeType="1"/>
              </p:cNvSpPr>
              <p:nvPr/>
            </p:nvSpPr>
            <p:spPr bwMode="auto">
              <a:xfrm>
                <a:off x="7676" y="4719"/>
                <a:ext cx="1" cy="1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82029" name="Line 274"/>
              <p:cNvSpPr>
                <a:spLocks noChangeShapeType="1"/>
              </p:cNvSpPr>
              <p:nvPr/>
            </p:nvSpPr>
            <p:spPr bwMode="auto">
              <a:xfrm>
                <a:off x="8196" y="4719"/>
                <a:ext cx="1" cy="1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82030" name="Line 275"/>
              <p:cNvSpPr>
                <a:spLocks noChangeShapeType="1"/>
              </p:cNvSpPr>
              <p:nvPr/>
            </p:nvSpPr>
            <p:spPr bwMode="auto">
              <a:xfrm>
                <a:off x="8716" y="4719"/>
                <a:ext cx="1" cy="1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82031" name="Line 276"/>
              <p:cNvSpPr>
                <a:spLocks noChangeShapeType="1"/>
              </p:cNvSpPr>
              <p:nvPr/>
            </p:nvSpPr>
            <p:spPr bwMode="auto">
              <a:xfrm>
                <a:off x="9221" y="4719"/>
                <a:ext cx="2" cy="1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82032" name="Line 277"/>
              <p:cNvSpPr>
                <a:spLocks noChangeShapeType="1"/>
              </p:cNvSpPr>
              <p:nvPr/>
            </p:nvSpPr>
            <p:spPr bwMode="auto">
              <a:xfrm>
                <a:off x="9741" y="4719"/>
                <a:ext cx="2" cy="1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82033" name="Line 278"/>
              <p:cNvSpPr>
                <a:spLocks noChangeShapeType="1"/>
              </p:cNvSpPr>
              <p:nvPr/>
            </p:nvSpPr>
            <p:spPr bwMode="auto">
              <a:xfrm>
                <a:off x="1957" y="4810"/>
                <a:ext cx="9750" cy="1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82034" name="Text Box 279"/>
              <p:cNvSpPr txBox="1">
                <a:spLocks noChangeArrowheads="1"/>
              </p:cNvSpPr>
              <p:nvPr/>
            </p:nvSpPr>
            <p:spPr bwMode="auto">
              <a:xfrm>
                <a:off x="2087" y="2651"/>
                <a:ext cx="520" cy="36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r>
                  <a:rPr lang="en-US" altLang="en-US" sz="1200">
                    <a:solidFill>
                      <a:srgbClr val="000000"/>
                    </a:solidFill>
                  </a:rPr>
                  <a:t>u</a:t>
                </a:r>
                <a:endParaRPr lang="en-US" altLang="en-US">
                  <a:solidFill>
                    <a:srgbClr val="000000"/>
                  </a:solidFill>
                </a:endParaRPr>
              </a:p>
            </p:txBody>
          </p:sp>
          <p:sp>
            <p:nvSpPr>
              <p:cNvPr id="82035" name="Line 280"/>
              <p:cNvSpPr>
                <a:spLocks noChangeShapeType="1"/>
              </p:cNvSpPr>
              <p:nvPr/>
            </p:nvSpPr>
            <p:spPr bwMode="auto">
              <a:xfrm>
                <a:off x="10275" y="4736"/>
                <a:ext cx="1" cy="1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82036" name="Line 281"/>
              <p:cNvSpPr>
                <a:spLocks noChangeShapeType="1"/>
              </p:cNvSpPr>
              <p:nvPr/>
            </p:nvSpPr>
            <p:spPr bwMode="auto">
              <a:xfrm>
                <a:off x="10780" y="4736"/>
                <a:ext cx="2" cy="1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82037" name="Line 282"/>
              <p:cNvSpPr>
                <a:spLocks noChangeShapeType="1"/>
              </p:cNvSpPr>
              <p:nvPr/>
            </p:nvSpPr>
            <p:spPr bwMode="auto">
              <a:xfrm>
                <a:off x="11300" y="4736"/>
                <a:ext cx="2" cy="1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82038" name="Text Box 283"/>
              <p:cNvSpPr txBox="1">
                <a:spLocks noChangeArrowheads="1"/>
              </p:cNvSpPr>
              <p:nvPr/>
            </p:nvSpPr>
            <p:spPr bwMode="auto">
              <a:xfrm>
                <a:off x="11447" y="4631"/>
                <a:ext cx="520" cy="36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algn="r"/>
                <a:r>
                  <a:rPr lang="en-US" altLang="en-US" sz="1200">
                    <a:solidFill>
                      <a:srgbClr val="000000"/>
                    </a:solidFill>
                    <a:sym typeface="Symbol" panose="05050102010706020507" pitchFamily="18" charset="2"/>
                  </a:rPr>
                  <a:t></a:t>
                </a:r>
                <a:r>
                  <a:rPr lang="en-US" altLang="en-US" sz="1200">
                    <a:solidFill>
                      <a:srgbClr val="000000"/>
                    </a:solidFill>
                  </a:rPr>
                  <a:t>t</a:t>
                </a:r>
                <a:endParaRPr lang="en-US" altLang="en-US">
                  <a:solidFill>
                    <a:srgbClr val="000000"/>
                  </a:solidFill>
                </a:endParaRPr>
              </a:p>
            </p:txBody>
          </p:sp>
        </p:grpSp>
        <p:sp>
          <p:nvSpPr>
            <p:cNvPr id="82015" name="Freeform 284"/>
            <p:cNvSpPr>
              <a:spLocks/>
            </p:cNvSpPr>
            <p:nvPr/>
          </p:nvSpPr>
          <p:spPr bwMode="auto">
            <a:xfrm>
              <a:off x="8197" y="3011"/>
              <a:ext cx="3120" cy="1800"/>
            </a:xfrm>
            <a:custGeom>
              <a:avLst/>
              <a:gdLst>
                <a:gd name="T0" fmla="*/ 0 w 438"/>
                <a:gd name="T1" fmla="*/ 130156690 h 364"/>
                <a:gd name="T2" fmla="*/ 424316121 w 438"/>
                <a:gd name="T3" fmla="*/ 72967485 h 364"/>
                <a:gd name="T4" fmla="*/ 993923335 w 438"/>
                <a:gd name="T5" fmla="*/ 18220983 h 364"/>
                <a:gd name="T6" fmla="*/ 1365201294 w 438"/>
                <a:gd name="T7" fmla="*/ 1082388 h 364"/>
                <a:gd name="T8" fmla="*/ 1763530871 w 438"/>
                <a:gd name="T9" fmla="*/ 12502474 h 364"/>
                <a:gd name="T10" fmla="*/ 2041678195 w 438"/>
                <a:gd name="T11" fmla="*/ 31817709 h 364"/>
                <a:gd name="T12" fmla="*/ 2147483647 w 438"/>
                <a:gd name="T13" fmla="*/ 68330727 h 364"/>
                <a:gd name="T14" fmla="*/ 2147483647 w 438"/>
                <a:gd name="T15" fmla="*/ 101159689 h 364"/>
                <a:gd name="T16" fmla="*/ 2147483647 w 438"/>
                <a:gd name="T17" fmla="*/ 105136936 h 364"/>
                <a:gd name="T18" fmla="*/ 2147483647 w 438"/>
                <a:gd name="T19" fmla="*/ 129789649 h 364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438"/>
                <a:gd name="T31" fmla="*/ 0 h 364"/>
                <a:gd name="T32" fmla="*/ 438 w 438"/>
                <a:gd name="T33" fmla="*/ 364 h 364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438" h="364">
                  <a:moveTo>
                    <a:pt x="0" y="364"/>
                  </a:moveTo>
                  <a:cubicBezTo>
                    <a:pt x="11" y="337"/>
                    <a:pt x="39" y="256"/>
                    <a:pt x="64" y="204"/>
                  </a:cubicBezTo>
                  <a:cubicBezTo>
                    <a:pt x="89" y="152"/>
                    <a:pt x="126" y="84"/>
                    <a:pt x="150" y="51"/>
                  </a:cubicBezTo>
                  <a:cubicBezTo>
                    <a:pt x="174" y="18"/>
                    <a:pt x="187" y="6"/>
                    <a:pt x="206" y="3"/>
                  </a:cubicBezTo>
                  <a:cubicBezTo>
                    <a:pt x="225" y="0"/>
                    <a:pt x="249" y="21"/>
                    <a:pt x="266" y="35"/>
                  </a:cubicBezTo>
                  <a:cubicBezTo>
                    <a:pt x="283" y="49"/>
                    <a:pt x="291" y="63"/>
                    <a:pt x="308" y="89"/>
                  </a:cubicBezTo>
                  <a:cubicBezTo>
                    <a:pt x="325" y="115"/>
                    <a:pt x="349" y="159"/>
                    <a:pt x="366" y="191"/>
                  </a:cubicBezTo>
                  <a:cubicBezTo>
                    <a:pt x="383" y="223"/>
                    <a:pt x="402" y="266"/>
                    <a:pt x="410" y="283"/>
                  </a:cubicBezTo>
                  <a:cubicBezTo>
                    <a:pt x="418" y="300"/>
                    <a:pt x="409" y="281"/>
                    <a:pt x="414" y="294"/>
                  </a:cubicBezTo>
                  <a:cubicBezTo>
                    <a:pt x="419" y="307"/>
                    <a:pt x="433" y="349"/>
                    <a:pt x="438" y="363"/>
                  </a:cubicBezTo>
                </a:path>
              </a:pathLst>
            </a:custGeom>
            <a:noFill/>
            <a:ln w="349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endParaRPr lang="en-NZ" altLang="en-US"/>
            </a:p>
          </p:txBody>
        </p:sp>
        <p:sp>
          <p:nvSpPr>
            <p:cNvPr id="82016" name="Freeform 284"/>
            <p:cNvSpPr>
              <a:spLocks/>
            </p:cNvSpPr>
            <p:nvPr/>
          </p:nvSpPr>
          <p:spPr bwMode="auto">
            <a:xfrm>
              <a:off x="5107" y="2988"/>
              <a:ext cx="3120" cy="1800"/>
            </a:xfrm>
            <a:custGeom>
              <a:avLst/>
              <a:gdLst>
                <a:gd name="T0" fmla="*/ 0 w 438"/>
                <a:gd name="T1" fmla="*/ 130156690 h 364"/>
                <a:gd name="T2" fmla="*/ 424316121 w 438"/>
                <a:gd name="T3" fmla="*/ 72967485 h 364"/>
                <a:gd name="T4" fmla="*/ 993923335 w 438"/>
                <a:gd name="T5" fmla="*/ 18220983 h 364"/>
                <a:gd name="T6" fmla="*/ 1365201294 w 438"/>
                <a:gd name="T7" fmla="*/ 1082388 h 364"/>
                <a:gd name="T8" fmla="*/ 1763530871 w 438"/>
                <a:gd name="T9" fmla="*/ 12502474 h 364"/>
                <a:gd name="T10" fmla="*/ 2041678195 w 438"/>
                <a:gd name="T11" fmla="*/ 31817709 h 364"/>
                <a:gd name="T12" fmla="*/ 2147483647 w 438"/>
                <a:gd name="T13" fmla="*/ 68330727 h 364"/>
                <a:gd name="T14" fmla="*/ 2147483647 w 438"/>
                <a:gd name="T15" fmla="*/ 101159689 h 364"/>
                <a:gd name="T16" fmla="*/ 2147483647 w 438"/>
                <a:gd name="T17" fmla="*/ 105136936 h 364"/>
                <a:gd name="T18" fmla="*/ 2147483647 w 438"/>
                <a:gd name="T19" fmla="*/ 129789649 h 364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438"/>
                <a:gd name="T31" fmla="*/ 0 h 364"/>
                <a:gd name="T32" fmla="*/ 438 w 438"/>
                <a:gd name="T33" fmla="*/ 364 h 364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438" h="364">
                  <a:moveTo>
                    <a:pt x="0" y="364"/>
                  </a:moveTo>
                  <a:cubicBezTo>
                    <a:pt x="11" y="337"/>
                    <a:pt x="39" y="256"/>
                    <a:pt x="64" y="204"/>
                  </a:cubicBezTo>
                  <a:cubicBezTo>
                    <a:pt x="89" y="152"/>
                    <a:pt x="126" y="84"/>
                    <a:pt x="150" y="51"/>
                  </a:cubicBezTo>
                  <a:cubicBezTo>
                    <a:pt x="174" y="18"/>
                    <a:pt x="187" y="6"/>
                    <a:pt x="206" y="3"/>
                  </a:cubicBezTo>
                  <a:cubicBezTo>
                    <a:pt x="225" y="0"/>
                    <a:pt x="249" y="21"/>
                    <a:pt x="266" y="35"/>
                  </a:cubicBezTo>
                  <a:cubicBezTo>
                    <a:pt x="283" y="49"/>
                    <a:pt x="291" y="63"/>
                    <a:pt x="308" y="89"/>
                  </a:cubicBezTo>
                  <a:cubicBezTo>
                    <a:pt x="325" y="115"/>
                    <a:pt x="349" y="159"/>
                    <a:pt x="366" y="191"/>
                  </a:cubicBezTo>
                  <a:cubicBezTo>
                    <a:pt x="383" y="223"/>
                    <a:pt x="402" y="266"/>
                    <a:pt x="410" y="283"/>
                  </a:cubicBezTo>
                  <a:cubicBezTo>
                    <a:pt x="418" y="300"/>
                    <a:pt x="409" y="281"/>
                    <a:pt x="414" y="294"/>
                  </a:cubicBezTo>
                  <a:cubicBezTo>
                    <a:pt x="419" y="307"/>
                    <a:pt x="433" y="349"/>
                    <a:pt x="438" y="363"/>
                  </a:cubicBezTo>
                </a:path>
              </a:pathLst>
            </a:custGeom>
            <a:noFill/>
            <a:ln w="349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endParaRPr lang="en-NZ" altLang="en-US"/>
            </a:p>
          </p:txBody>
        </p:sp>
      </p:grpSp>
      <p:graphicFrame>
        <p:nvGraphicFramePr>
          <p:cNvPr id="81922" name="Object 285"/>
          <p:cNvGraphicFramePr>
            <a:graphicFrameLocks noChangeAspect="1"/>
          </p:cNvGraphicFramePr>
          <p:nvPr/>
        </p:nvGraphicFramePr>
        <p:xfrm>
          <a:off x="1692275" y="5383213"/>
          <a:ext cx="161925" cy="390525"/>
        </p:xfrm>
        <a:graphic>
          <a:graphicData uri="http://schemas.openxmlformats.org/presentationml/2006/ole">
            <p:oleObj spid="_x0000_s48146" name="Equation" r:id="rId3" imgW="164957" imgH="393359" progId="Equation.3">
              <p:embed/>
            </p:oleObj>
          </a:graphicData>
        </a:graphic>
      </p:graphicFrame>
      <p:graphicFrame>
        <p:nvGraphicFramePr>
          <p:cNvPr id="81923" name="Object 286"/>
          <p:cNvGraphicFramePr>
            <a:graphicFrameLocks noChangeAspect="1"/>
          </p:cNvGraphicFramePr>
          <p:nvPr/>
        </p:nvGraphicFramePr>
        <p:xfrm>
          <a:off x="1997075" y="5419725"/>
          <a:ext cx="161925" cy="390525"/>
        </p:xfrm>
        <a:graphic>
          <a:graphicData uri="http://schemas.openxmlformats.org/presentationml/2006/ole">
            <p:oleObj spid="_x0000_s48147" name="Equation" r:id="rId4" imgW="164957" imgH="393359" progId="Equation.3">
              <p:embed/>
            </p:oleObj>
          </a:graphicData>
        </a:graphic>
      </p:graphicFrame>
      <p:graphicFrame>
        <p:nvGraphicFramePr>
          <p:cNvPr id="81924" name="Object 287"/>
          <p:cNvGraphicFramePr>
            <a:graphicFrameLocks noChangeAspect="1"/>
          </p:cNvGraphicFramePr>
          <p:nvPr/>
        </p:nvGraphicFramePr>
        <p:xfrm>
          <a:off x="2357438" y="5419725"/>
          <a:ext cx="161925" cy="390525"/>
        </p:xfrm>
        <a:graphic>
          <a:graphicData uri="http://schemas.openxmlformats.org/presentationml/2006/ole">
            <p:oleObj spid="_x0000_s48148" name="Equation" r:id="rId5" imgW="164957" imgH="393359" progId="Equation.3">
              <p:embed/>
            </p:oleObj>
          </a:graphicData>
        </a:graphic>
      </p:graphicFrame>
      <p:graphicFrame>
        <p:nvGraphicFramePr>
          <p:cNvPr id="81925" name="Object 288"/>
          <p:cNvGraphicFramePr>
            <a:graphicFrameLocks noChangeAspect="1"/>
          </p:cNvGraphicFramePr>
          <p:nvPr/>
        </p:nvGraphicFramePr>
        <p:xfrm>
          <a:off x="1476375" y="5399088"/>
          <a:ext cx="125413" cy="176212"/>
        </p:xfrm>
        <a:graphic>
          <a:graphicData uri="http://schemas.openxmlformats.org/presentationml/2006/ole">
            <p:oleObj spid="_x0000_s48149" name="Equation" r:id="rId6" imgW="126725" imgH="177415" progId="Equation.3">
              <p:embed/>
            </p:oleObj>
          </a:graphicData>
        </a:graphic>
      </p:graphicFrame>
      <p:graphicFrame>
        <p:nvGraphicFramePr>
          <p:cNvPr id="81926" name="Object 289"/>
          <p:cNvGraphicFramePr>
            <a:graphicFrameLocks noChangeAspect="1"/>
          </p:cNvGraphicFramePr>
          <p:nvPr/>
        </p:nvGraphicFramePr>
        <p:xfrm>
          <a:off x="2667000" y="5419725"/>
          <a:ext cx="249238" cy="390525"/>
        </p:xfrm>
        <a:graphic>
          <a:graphicData uri="http://schemas.openxmlformats.org/presentationml/2006/ole">
            <p:oleObj spid="_x0000_s48150" name="Equation" r:id="rId7" imgW="253890" imgH="393529" progId="Equation.3">
              <p:embed/>
            </p:oleObj>
          </a:graphicData>
        </a:graphic>
      </p:graphicFrame>
      <p:graphicFrame>
        <p:nvGraphicFramePr>
          <p:cNvPr id="81927" name="Object 290"/>
          <p:cNvGraphicFramePr>
            <a:graphicFrameLocks noChangeAspect="1"/>
          </p:cNvGraphicFramePr>
          <p:nvPr/>
        </p:nvGraphicFramePr>
        <p:xfrm>
          <a:off x="3003550" y="5419725"/>
          <a:ext cx="236538" cy="390525"/>
        </p:xfrm>
        <a:graphic>
          <a:graphicData uri="http://schemas.openxmlformats.org/presentationml/2006/ole">
            <p:oleObj spid="_x0000_s48151" name="Equation" r:id="rId8" imgW="241195" imgH="393529" progId="Equation.3">
              <p:embed/>
            </p:oleObj>
          </a:graphicData>
        </a:graphic>
      </p:graphicFrame>
      <p:graphicFrame>
        <p:nvGraphicFramePr>
          <p:cNvPr id="81928" name="Object 291"/>
          <p:cNvGraphicFramePr>
            <a:graphicFrameLocks noChangeAspect="1"/>
          </p:cNvGraphicFramePr>
          <p:nvPr/>
        </p:nvGraphicFramePr>
        <p:xfrm>
          <a:off x="3311525" y="5456238"/>
          <a:ext cx="136525" cy="138112"/>
        </p:xfrm>
        <a:graphic>
          <a:graphicData uri="http://schemas.openxmlformats.org/presentationml/2006/ole">
            <p:oleObj spid="_x0000_s48152" name="Equation" r:id="rId9" imgW="139700" imgH="139700" progId="Equation.3">
              <p:embed/>
            </p:oleObj>
          </a:graphicData>
        </a:graphic>
      </p:graphicFrame>
      <p:graphicFrame>
        <p:nvGraphicFramePr>
          <p:cNvPr id="81929" name="Object 292"/>
          <p:cNvGraphicFramePr>
            <a:graphicFrameLocks noChangeAspect="1"/>
          </p:cNvGraphicFramePr>
          <p:nvPr/>
        </p:nvGraphicFramePr>
        <p:xfrm>
          <a:off x="3640138" y="5419725"/>
          <a:ext cx="247650" cy="390525"/>
        </p:xfrm>
        <a:graphic>
          <a:graphicData uri="http://schemas.openxmlformats.org/presentationml/2006/ole">
            <p:oleObj spid="_x0000_s48153" name="Equation" r:id="rId10" imgW="253890" imgH="393529" progId="Equation.3">
              <p:embed/>
            </p:oleObj>
          </a:graphicData>
        </a:graphic>
      </p:graphicFrame>
      <p:graphicFrame>
        <p:nvGraphicFramePr>
          <p:cNvPr id="81930" name="Object 293"/>
          <p:cNvGraphicFramePr>
            <a:graphicFrameLocks noChangeAspect="1"/>
          </p:cNvGraphicFramePr>
          <p:nvPr/>
        </p:nvGraphicFramePr>
        <p:xfrm>
          <a:off x="3962400" y="5419725"/>
          <a:ext cx="249238" cy="390525"/>
        </p:xfrm>
        <a:graphic>
          <a:graphicData uri="http://schemas.openxmlformats.org/presentationml/2006/ole">
            <p:oleObj spid="_x0000_s48154" name="Equation" r:id="rId11" imgW="253890" imgH="393529" progId="Equation.3">
              <p:embed/>
            </p:oleObj>
          </a:graphicData>
        </a:graphic>
      </p:graphicFrame>
      <p:graphicFrame>
        <p:nvGraphicFramePr>
          <p:cNvPr id="81931" name="Object 294"/>
          <p:cNvGraphicFramePr>
            <a:graphicFrameLocks noChangeAspect="1"/>
          </p:cNvGraphicFramePr>
          <p:nvPr/>
        </p:nvGraphicFramePr>
        <p:xfrm>
          <a:off x="4298950" y="5419725"/>
          <a:ext cx="236538" cy="390525"/>
        </p:xfrm>
        <a:graphic>
          <a:graphicData uri="http://schemas.openxmlformats.org/presentationml/2006/ole">
            <p:oleObj spid="_x0000_s48155" name="Equation" r:id="rId12" imgW="241195" imgH="393529" progId="Equation.3">
              <p:embed/>
            </p:oleObj>
          </a:graphicData>
        </a:graphic>
      </p:graphicFrame>
      <p:graphicFrame>
        <p:nvGraphicFramePr>
          <p:cNvPr id="81932" name="Object 295"/>
          <p:cNvGraphicFramePr>
            <a:graphicFrameLocks noChangeAspect="1"/>
          </p:cNvGraphicFramePr>
          <p:nvPr/>
        </p:nvGraphicFramePr>
        <p:xfrm>
          <a:off x="4622800" y="5419725"/>
          <a:ext cx="236538" cy="390525"/>
        </p:xfrm>
        <a:graphic>
          <a:graphicData uri="http://schemas.openxmlformats.org/presentationml/2006/ole">
            <p:oleObj spid="_x0000_s48156" name="Equation" r:id="rId13" imgW="241195" imgH="393529" progId="Equation.3">
              <p:embed/>
            </p:oleObj>
          </a:graphicData>
        </a:graphic>
      </p:graphicFrame>
      <p:graphicFrame>
        <p:nvGraphicFramePr>
          <p:cNvPr id="81933" name="Object 296"/>
          <p:cNvGraphicFramePr>
            <a:graphicFrameLocks noChangeAspect="1"/>
          </p:cNvGraphicFramePr>
          <p:nvPr/>
        </p:nvGraphicFramePr>
        <p:xfrm>
          <a:off x="4932363" y="5419725"/>
          <a:ext cx="287337" cy="390525"/>
        </p:xfrm>
        <a:graphic>
          <a:graphicData uri="http://schemas.openxmlformats.org/presentationml/2006/ole">
            <p:oleObj spid="_x0000_s48157" name="Equation" r:id="rId14" imgW="291973" imgH="393529" progId="Equation.3">
              <p:embed/>
            </p:oleObj>
          </a:graphicData>
        </a:graphic>
      </p:graphicFrame>
      <p:graphicFrame>
        <p:nvGraphicFramePr>
          <p:cNvPr id="81934" name="Object 297"/>
          <p:cNvGraphicFramePr>
            <a:graphicFrameLocks noChangeAspect="1"/>
          </p:cNvGraphicFramePr>
          <p:nvPr/>
        </p:nvGraphicFramePr>
        <p:xfrm>
          <a:off x="5319713" y="5419725"/>
          <a:ext cx="223837" cy="176213"/>
        </p:xfrm>
        <a:graphic>
          <a:graphicData uri="http://schemas.openxmlformats.org/presentationml/2006/ole">
            <p:oleObj spid="_x0000_s48158" name="Equation" r:id="rId15" imgW="228402" imgH="177646" progId="Equation.3">
              <p:embed/>
            </p:oleObj>
          </a:graphicData>
        </a:graphic>
      </p:graphicFrame>
      <p:sp>
        <p:nvSpPr>
          <p:cNvPr id="81942" name="Line 347"/>
          <p:cNvSpPr>
            <a:spLocks noChangeShapeType="1"/>
          </p:cNvSpPr>
          <p:nvPr/>
        </p:nvSpPr>
        <p:spPr bwMode="auto">
          <a:xfrm>
            <a:off x="1187450" y="4633913"/>
            <a:ext cx="6480175" cy="0"/>
          </a:xfrm>
          <a:prstGeom prst="line">
            <a:avLst/>
          </a:prstGeom>
          <a:noFill/>
          <a:ln w="50800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graphicFrame>
        <p:nvGraphicFramePr>
          <p:cNvPr id="81935" name="Object 348"/>
          <p:cNvGraphicFramePr>
            <a:graphicFrameLocks noChangeAspect="1"/>
          </p:cNvGraphicFramePr>
          <p:nvPr/>
        </p:nvGraphicFramePr>
        <p:xfrm>
          <a:off x="6946900" y="3249613"/>
          <a:ext cx="1531938" cy="836612"/>
        </p:xfrm>
        <a:graphic>
          <a:graphicData uri="http://schemas.openxmlformats.org/presentationml/2006/ole">
            <p:oleObj spid="_x0000_s48159" name="Equation" r:id="rId16" imgW="710891" imgH="393529" progId="Equation.3">
              <p:embed/>
            </p:oleObj>
          </a:graphicData>
        </a:graphic>
      </p:graphicFrame>
      <p:sp>
        <p:nvSpPr>
          <p:cNvPr id="81943" name="Line 350"/>
          <p:cNvSpPr>
            <a:spLocks noChangeShapeType="1"/>
          </p:cNvSpPr>
          <p:nvPr/>
        </p:nvSpPr>
        <p:spPr bwMode="auto">
          <a:xfrm>
            <a:off x="7091363" y="3794125"/>
            <a:ext cx="73025" cy="839788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81944" name="Freeform 351"/>
          <p:cNvSpPr>
            <a:spLocks/>
          </p:cNvSpPr>
          <p:nvPr/>
        </p:nvSpPr>
        <p:spPr bwMode="auto">
          <a:xfrm>
            <a:off x="1439863" y="4906963"/>
            <a:ext cx="1981200" cy="457200"/>
          </a:xfrm>
          <a:custGeom>
            <a:avLst/>
            <a:gdLst>
              <a:gd name="T0" fmla="*/ 0 w 438"/>
              <a:gd name="T1" fmla="*/ 2147483647 h 364"/>
              <a:gd name="T2" fmla="*/ 2147483647 w 438"/>
              <a:gd name="T3" fmla="*/ 2147483647 h 364"/>
              <a:gd name="T4" fmla="*/ 2147483647 w 438"/>
              <a:gd name="T5" fmla="*/ 2147483647 h 364"/>
              <a:gd name="T6" fmla="*/ 2147483647 w 438"/>
              <a:gd name="T7" fmla="*/ 2147483647 h 364"/>
              <a:gd name="T8" fmla="*/ 2147483647 w 438"/>
              <a:gd name="T9" fmla="*/ 2147483647 h 364"/>
              <a:gd name="T10" fmla="*/ 2147483647 w 438"/>
              <a:gd name="T11" fmla="*/ 2147483647 h 364"/>
              <a:gd name="T12" fmla="*/ 2147483647 w 438"/>
              <a:gd name="T13" fmla="*/ 2147483647 h 364"/>
              <a:gd name="T14" fmla="*/ 2147483647 w 438"/>
              <a:gd name="T15" fmla="*/ 2147483647 h 364"/>
              <a:gd name="T16" fmla="*/ 2147483647 w 438"/>
              <a:gd name="T17" fmla="*/ 2147483647 h 364"/>
              <a:gd name="T18" fmla="*/ 2147483647 w 438"/>
              <a:gd name="T19" fmla="*/ 2147483647 h 364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w 438"/>
              <a:gd name="T31" fmla="*/ 0 h 364"/>
              <a:gd name="T32" fmla="*/ 438 w 438"/>
              <a:gd name="T33" fmla="*/ 364 h 364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T30" t="T31" r="T32" b="T33"/>
            <a:pathLst>
              <a:path w="438" h="364">
                <a:moveTo>
                  <a:pt x="0" y="364"/>
                </a:moveTo>
                <a:cubicBezTo>
                  <a:pt x="11" y="337"/>
                  <a:pt x="39" y="256"/>
                  <a:pt x="64" y="204"/>
                </a:cubicBezTo>
                <a:cubicBezTo>
                  <a:pt x="89" y="152"/>
                  <a:pt x="126" y="84"/>
                  <a:pt x="150" y="51"/>
                </a:cubicBezTo>
                <a:cubicBezTo>
                  <a:pt x="174" y="18"/>
                  <a:pt x="187" y="6"/>
                  <a:pt x="206" y="3"/>
                </a:cubicBezTo>
                <a:cubicBezTo>
                  <a:pt x="225" y="0"/>
                  <a:pt x="249" y="21"/>
                  <a:pt x="266" y="35"/>
                </a:cubicBezTo>
                <a:cubicBezTo>
                  <a:pt x="283" y="49"/>
                  <a:pt x="291" y="63"/>
                  <a:pt x="308" y="89"/>
                </a:cubicBezTo>
                <a:cubicBezTo>
                  <a:pt x="325" y="115"/>
                  <a:pt x="349" y="159"/>
                  <a:pt x="366" y="191"/>
                </a:cubicBezTo>
                <a:cubicBezTo>
                  <a:pt x="383" y="223"/>
                  <a:pt x="402" y="266"/>
                  <a:pt x="410" y="283"/>
                </a:cubicBezTo>
                <a:cubicBezTo>
                  <a:pt x="418" y="300"/>
                  <a:pt x="409" y="281"/>
                  <a:pt x="414" y="294"/>
                </a:cubicBezTo>
                <a:cubicBezTo>
                  <a:pt x="419" y="307"/>
                  <a:pt x="433" y="349"/>
                  <a:pt x="438" y="363"/>
                </a:cubicBezTo>
              </a:path>
            </a:pathLst>
          </a:custGeom>
          <a:noFill/>
          <a:ln w="34925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endParaRPr lang="en-NZ" altLang="en-US"/>
          </a:p>
        </p:txBody>
      </p:sp>
      <p:sp>
        <p:nvSpPr>
          <p:cNvPr id="81945" name="Freeform 352"/>
          <p:cNvSpPr>
            <a:spLocks/>
          </p:cNvSpPr>
          <p:nvPr/>
        </p:nvSpPr>
        <p:spPr bwMode="auto">
          <a:xfrm>
            <a:off x="5400675" y="4943475"/>
            <a:ext cx="1981200" cy="457200"/>
          </a:xfrm>
          <a:custGeom>
            <a:avLst/>
            <a:gdLst>
              <a:gd name="T0" fmla="*/ 0 w 438"/>
              <a:gd name="T1" fmla="*/ 2147483647 h 364"/>
              <a:gd name="T2" fmla="*/ 2147483647 w 438"/>
              <a:gd name="T3" fmla="*/ 2147483647 h 364"/>
              <a:gd name="T4" fmla="*/ 2147483647 w 438"/>
              <a:gd name="T5" fmla="*/ 2147483647 h 364"/>
              <a:gd name="T6" fmla="*/ 2147483647 w 438"/>
              <a:gd name="T7" fmla="*/ 2147483647 h 364"/>
              <a:gd name="T8" fmla="*/ 2147483647 w 438"/>
              <a:gd name="T9" fmla="*/ 2147483647 h 364"/>
              <a:gd name="T10" fmla="*/ 2147483647 w 438"/>
              <a:gd name="T11" fmla="*/ 2147483647 h 364"/>
              <a:gd name="T12" fmla="*/ 2147483647 w 438"/>
              <a:gd name="T13" fmla="*/ 2147483647 h 364"/>
              <a:gd name="T14" fmla="*/ 2147483647 w 438"/>
              <a:gd name="T15" fmla="*/ 2147483647 h 364"/>
              <a:gd name="T16" fmla="*/ 2147483647 w 438"/>
              <a:gd name="T17" fmla="*/ 2147483647 h 364"/>
              <a:gd name="T18" fmla="*/ 2147483647 w 438"/>
              <a:gd name="T19" fmla="*/ 2147483647 h 364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w 438"/>
              <a:gd name="T31" fmla="*/ 0 h 364"/>
              <a:gd name="T32" fmla="*/ 438 w 438"/>
              <a:gd name="T33" fmla="*/ 364 h 364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T30" t="T31" r="T32" b="T33"/>
            <a:pathLst>
              <a:path w="438" h="364">
                <a:moveTo>
                  <a:pt x="0" y="364"/>
                </a:moveTo>
                <a:cubicBezTo>
                  <a:pt x="11" y="337"/>
                  <a:pt x="39" y="256"/>
                  <a:pt x="64" y="204"/>
                </a:cubicBezTo>
                <a:cubicBezTo>
                  <a:pt x="89" y="152"/>
                  <a:pt x="126" y="84"/>
                  <a:pt x="150" y="51"/>
                </a:cubicBezTo>
                <a:cubicBezTo>
                  <a:pt x="174" y="18"/>
                  <a:pt x="187" y="6"/>
                  <a:pt x="206" y="3"/>
                </a:cubicBezTo>
                <a:cubicBezTo>
                  <a:pt x="225" y="0"/>
                  <a:pt x="249" y="21"/>
                  <a:pt x="266" y="35"/>
                </a:cubicBezTo>
                <a:cubicBezTo>
                  <a:pt x="283" y="49"/>
                  <a:pt x="291" y="63"/>
                  <a:pt x="308" y="89"/>
                </a:cubicBezTo>
                <a:cubicBezTo>
                  <a:pt x="325" y="115"/>
                  <a:pt x="349" y="159"/>
                  <a:pt x="366" y="191"/>
                </a:cubicBezTo>
                <a:cubicBezTo>
                  <a:pt x="383" y="223"/>
                  <a:pt x="402" y="266"/>
                  <a:pt x="410" y="283"/>
                </a:cubicBezTo>
                <a:cubicBezTo>
                  <a:pt x="418" y="300"/>
                  <a:pt x="409" y="281"/>
                  <a:pt x="414" y="294"/>
                </a:cubicBezTo>
                <a:cubicBezTo>
                  <a:pt x="419" y="307"/>
                  <a:pt x="433" y="349"/>
                  <a:pt x="438" y="363"/>
                </a:cubicBezTo>
              </a:path>
            </a:pathLst>
          </a:custGeom>
          <a:noFill/>
          <a:ln w="34925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endParaRPr lang="en-NZ" altLang="en-US"/>
          </a:p>
        </p:txBody>
      </p:sp>
      <p:graphicFrame>
        <p:nvGraphicFramePr>
          <p:cNvPr id="81936" name="Object 354"/>
          <p:cNvGraphicFramePr>
            <a:graphicFrameLocks noChangeAspect="1"/>
          </p:cNvGraphicFramePr>
          <p:nvPr/>
        </p:nvGraphicFramePr>
        <p:xfrm>
          <a:off x="5484813" y="1457325"/>
          <a:ext cx="2400300" cy="552450"/>
        </p:xfrm>
        <a:graphic>
          <a:graphicData uri="http://schemas.openxmlformats.org/presentationml/2006/ole">
            <p:oleObj spid="_x0000_s48160" name="Equation" r:id="rId17" imgW="952087" imgH="215806" progId="Equation.3">
              <p:embed/>
            </p:oleObj>
          </a:graphicData>
        </a:graphic>
      </p:graphicFrame>
      <p:sp>
        <p:nvSpPr>
          <p:cNvPr id="81946" name="Text Box 357"/>
          <p:cNvSpPr txBox="1">
            <a:spLocks noChangeArrowheads="1"/>
          </p:cNvSpPr>
          <p:nvPr/>
        </p:nvSpPr>
        <p:spPr bwMode="auto">
          <a:xfrm>
            <a:off x="2303463" y="3981450"/>
            <a:ext cx="360362" cy="323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prstDash val="dash"/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r>
              <a:rPr lang="en-US" altLang="en-US" sz="1600">
                <a:solidFill>
                  <a:srgbClr val="000000"/>
                </a:solidFill>
                <a:latin typeface="Times New Roman" panose="02020603050405020304" pitchFamily="18" charset="0"/>
              </a:rPr>
              <a:t>v</a:t>
            </a:r>
            <a:r>
              <a:rPr lang="en-US" altLang="en-US" sz="1600" baseline="-25000">
                <a:solidFill>
                  <a:srgbClr val="000000"/>
                </a:solidFill>
                <a:latin typeface="Times New Roman" panose="02020603050405020304" pitchFamily="18" charset="0"/>
              </a:rPr>
              <a:t>O</a:t>
            </a:r>
            <a:endParaRPr lang="en-US" altLang="en-US" sz="1600" baseline="-25000">
              <a:solidFill>
                <a:srgbClr val="000000"/>
              </a:solidFill>
            </a:endParaRPr>
          </a:p>
        </p:txBody>
      </p:sp>
      <p:sp>
        <p:nvSpPr>
          <p:cNvPr id="81947" name="Text Box 358"/>
          <p:cNvSpPr txBox="1">
            <a:spLocks noChangeArrowheads="1"/>
          </p:cNvSpPr>
          <p:nvPr/>
        </p:nvSpPr>
        <p:spPr bwMode="auto">
          <a:xfrm>
            <a:off x="2016125" y="4706938"/>
            <a:ext cx="360363" cy="323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prstDash val="dash"/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r>
              <a:rPr lang="en-US" altLang="en-US" sz="1600">
                <a:solidFill>
                  <a:srgbClr val="000000"/>
                </a:solidFill>
                <a:latin typeface="Times New Roman" panose="02020603050405020304" pitchFamily="18" charset="0"/>
              </a:rPr>
              <a:t>i</a:t>
            </a:r>
            <a:r>
              <a:rPr lang="en-US" altLang="en-US" sz="1600" baseline="-25000">
                <a:solidFill>
                  <a:srgbClr val="000000"/>
                </a:solidFill>
              </a:rPr>
              <a:t>o</a:t>
            </a:r>
            <a:endParaRPr lang="en-US" altLang="en-US" sz="1600">
              <a:solidFill>
                <a:srgbClr val="000000"/>
              </a:solidFill>
            </a:endParaRPr>
          </a:p>
        </p:txBody>
      </p:sp>
      <p:sp>
        <p:nvSpPr>
          <p:cNvPr id="81948" name="Line 359"/>
          <p:cNvSpPr>
            <a:spLocks noChangeShapeType="1"/>
          </p:cNvSpPr>
          <p:nvPr/>
        </p:nvSpPr>
        <p:spPr bwMode="auto">
          <a:xfrm flipH="1">
            <a:off x="4859338" y="1895475"/>
            <a:ext cx="844550" cy="4198938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09" name="Rectangle 2"/>
          <p:cNvSpPr txBox="1">
            <a:spLocks noChangeArrowheads="1"/>
          </p:cNvSpPr>
          <p:nvPr/>
        </p:nvSpPr>
        <p:spPr bwMode="auto">
          <a:xfrm>
            <a:off x="628650" y="1128713"/>
            <a:ext cx="6608763" cy="766762"/>
          </a:xfrm>
          <a:prstGeom prst="rect">
            <a:avLst/>
          </a:prstGeom>
          <a:noFill/>
          <a:ln w="76200" cmpd="tri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marL="355600" indent="-355600" eaLnBrk="1" hangingPunct="1">
              <a:buFont typeface="Courier New" pitchFamily="49" charset="0"/>
              <a:buChar char="o"/>
              <a:defRPr/>
            </a:pPr>
            <a:r>
              <a:rPr lang="en-US" sz="3200" b="1" kern="0" dirty="0" err="1">
                <a:solidFill>
                  <a:srgbClr val="000000"/>
                </a:solidFill>
                <a:latin typeface="Book Antiqua" pitchFamily="18" charset="0"/>
                <a:ea typeface="+mj-ea"/>
                <a:cs typeface="+mj-cs"/>
              </a:rPr>
              <a:t>Tải</a:t>
            </a:r>
            <a:r>
              <a:rPr lang="en-US" sz="3200" b="1" kern="0" dirty="0">
                <a:solidFill>
                  <a:srgbClr val="000000"/>
                </a:solidFill>
                <a:latin typeface="Book Antiqua" pitchFamily="18" charset="0"/>
                <a:ea typeface="+mj-ea"/>
                <a:cs typeface="+mj-cs"/>
              </a:rPr>
              <a:t> R (Diode)</a:t>
            </a:r>
          </a:p>
        </p:txBody>
      </p:sp>
      <p:sp>
        <p:nvSpPr>
          <p:cNvPr id="81951" name="Rectangle 7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endParaRPr lang="en-NZ" altLang="en-US"/>
          </a:p>
        </p:txBody>
      </p:sp>
      <p:grpSp>
        <p:nvGrpSpPr>
          <p:cNvPr id="81952" name="Group 17"/>
          <p:cNvGrpSpPr>
            <a:grpSpLocks noChangeAspect="1"/>
          </p:cNvGrpSpPr>
          <p:nvPr/>
        </p:nvGrpSpPr>
        <p:grpSpPr bwMode="auto">
          <a:xfrm>
            <a:off x="811213" y="1749425"/>
            <a:ext cx="4125912" cy="1971675"/>
            <a:chOff x="1418" y="851"/>
            <a:chExt cx="4785" cy="2340"/>
          </a:xfrm>
        </p:grpSpPr>
        <p:sp>
          <p:nvSpPr>
            <p:cNvPr id="81955" name="AutoShape 73"/>
            <p:cNvSpPr>
              <a:spLocks noChangeAspect="1" noChangeArrowheads="1" noTextEdit="1"/>
            </p:cNvSpPr>
            <p:nvPr/>
          </p:nvSpPr>
          <p:spPr bwMode="auto">
            <a:xfrm>
              <a:off x="1418" y="851"/>
              <a:ext cx="2860" cy="23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81956" name="Rectangle 72"/>
            <p:cNvSpPr>
              <a:spLocks noChangeArrowheads="1"/>
            </p:cNvSpPr>
            <p:nvPr/>
          </p:nvSpPr>
          <p:spPr bwMode="auto">
            <a:xfrm>
              <a:off x="6203" y="2540"/>
              <a:ext cx="0" cy="4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endParaRPr lang="en-US" altLang="en-US" sz="2000"/>
            </a:p>
          </p:txBody>
        </p:sp>
        <p:grpSp>
          <p:nvGrpSpPr>
            <p:cNvPr id="81957" name="Group 18"/>
            <p:cNvGrpSpPr>
              <a:grpSpLocks/>
            </p:cNvGrpSpPr>
            <p:nvPr/>
          </p:nvGrpSpPr>
          <p:grpSpPr bwMode="auto">
            <a:xfrm>
              <a:off x="1418" y="926"/>
              <a:ext cx="2860" cy="2244"/>
              <a:chOff x="1418" y="926"/>
              <a:chExt cx="3250" cy="2780"/>
            </a:xfrm>
          </p:grpSpPr>
          <p:sp>
            <p:nvSpPr>
              <p:cNvPr id="81958" name="Rectangle 71"/>
              <p:cNvSpPr>
                <a:spLocks noChangeArrowheads="1"/>
              </p:cNvSpPr>
              <p:nvPr/>
            </p:nvSpPr>
            <p:spPr bwMode="auto">
              <a:xfrm>
                <a:off x="4517" y="2191"/>
                <a:ext cx="151" cy="35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r>
                  <a:rPr lang="en-US" altLang="en-US" sz="2000">
                    <a:solidFill>
                      <a:srgbClr val="000080"/>
                    </a:solidFill>
                    <a:ea typeface="Times New Roman" panose="02020603050405020304" pitchFamily="18" charset="0"/>
                    <a:cs typeface=".VnTime" panose="020B7200000000000000" pitchFamily="34" charset="0"/>
                  </a:rPr>
                  <a:t>E</a:t>
                </a:r>
                <a:endParaRPr lang="en-US" altLang="en-US" sz="2000">
                  <a:ea typeface="Times New Roman" panose="02020603050405020304" pitchFamily="18" charset="0"/>
                  <a:cs typeface=".VnTime" panose="020B7200000000000000" pitchFamily="34" charset="0"/>
                </a:endParaRPr>
              </a:p>
            </p:txBody>
          </p:sp>
          <p:sp>
            <p:nvSpPr>
              <p:cNvPr id="81959" name="Line 70"/>
              <p:cNvSpPr>
                <a:spLocks noChangeShapeType="1"/>
              </p:cNvSpPr>
              <p:nvPr/>
            </p:nvSpPr>
            <p:spPr bwMode="auto">
              <a:xfrm flipH="1">
                <a:off x="2616" y="3312"/>
                <a:ext cx="201" cy="0"/>
              </a:xfrm>
              <a:prstGeom prst="line">
                <a:avLst/>
              </a:prstGeom>
              <a:noFill/>
              <a:ln w="1524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81960" name="Line 69"/>
              <p:cNvSpPr>
                <a:spLocks noChangeShapeType="1"/>
              </p:cNvSpPr>
              <p:nvPr/>
            </p:nvSpPr>
            <p:spPr bwMode="auto">
              <a:xfrm>
                <a:off x="3413" y="3312"/>
                <a:ext cx="200" cy="0"/>
              </a:xfrm>
              <a:prstGeom prst="line">
                <a:avLst/>
              </a:prstGeom>
              <a:noFill/>
              <a:ln w="1524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81961" name="Line 68"/>
              <p:cNvSpPr>
                <a:spLocks noChangeShapeType="1"/>
              </p:cNvSpPr>
              <p:nvPr/>
            </p:nvSpPr>
            <p:spPr bwMode="auto">
              <a:xfrm>
                <a:off x="2817" y="3312"/>
                <a:ext cx="596" cy="0"/>
              </a:xfrm>
              <a:prstGeom prst="line">
                <a:avLst/>
              </a:prstGeom>
              <a:noFill/>
              <a:ln w="15240">
                <a:solidFill>
                  <a:srgbClr val="0000FF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81962" name="Rectangle 67"/>
              <p:cNvSpPr>
                <a:spLocks noChangeArrowheads="1"/>
              </p:cNvSpPr>
              <p:nvPr/>
            </p:nvSpPr>
            <p:spPr bwMode="auto">
              <a:xfrm>
                <a:off x="3196" y="3039"/>
                <a:ext cx="19" cy="544"/>
              </a:xfrm>
              <a:prstGeom prst="rect">
                <a:avLst/>
              </a:prstGeom>
              <a:solidFill>
                <a:srgbClr val="0000FF"/>
              </a:solidFill>
              <a:ln w="15240">
                <a:solidFill>
                  <a:srgbClr val="0000FF"/>
                </a:solidFill>
                <a:miter lim="800000"/>
                <a:headEnd/>
                <a:tailEnd/>
              </a:ln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endParaRPr lang="en-NZ" altLang="en-US" sz="2000"/>
              </a:p>
            </p:txBody>
          </p:sp>
          <p:sp>
            <p:nvSpPr>
              <p:cNvPr id="81963" name="Freeform 66"/>
              <p:cNvSpPr>
                <a:spLocks/>
              </p:cNvSpPr>
              <p:nvPr/>
            </p:nvSpPr>
            <p:spPr bwMode="auto">
              <a:xfrm>
                <a:off x="2996" y="3039"/>
                <a:ext cx="179" cy="544"/>
              </a:xfrm>
              <a:custGeom>
                <a:avLst/>
                <a:gdLst>
                  <a:gd name="T0" fmla="*/ 0 w 212"/>
                  <a:gd name="T1" fmla="*/ 0 h 426"/>
                  <a:gd name="T2" fmla="*/ 107 w 212"/>
                  <a:gd name="T3" fmla="*/ 566 h 426"/>
                  <a:gd name="T4" fmla="*/ 0 w 212"/>
                  <a:gd name="T5" fmla="*/ 1134 h 426"/>
                  <a:gd name="T6" fmla="*/ 0 w 212"/>
                  <a:gd name="T7" fmla="*/ 0 h 426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212"/>
                  <a:gd name="T13" fmla="*/ 0 h 426"/>
                  <a:gd name="T14" fmla="*/ 212 w 212"/>
                  <a:gd name="T15" fmla="*/ 426 h 42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2" h="426">
                    <a:moveTo>
                      <a:pt x="0" y="0"/>
                    </a:moveTo>
                    <a:lnTo>
                      <a:pt x="212" y="213"/>
                    </a:lnTo>
                    <a:lnTo>
                      <a:pt x="0" y="426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00FF"/>
              </a:solidFill>
              <a:ln w="15240">
                <a:solidFill>
                  <a:srgbClr val="0000FF"/>
                </a:solidFill>
                <a:round/>
                <a:headEnd/>
                <a:tailEnd/>
              </a:ln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endParaRPr lang="en-NZ" altLang="en-US" sz="2000"/>
              </a:p>
            </p:txBody>
          </p:sp>
          <p:sp>
            <p:nvSpPr>
              <p:cNvPr id="81964" name="Rectangle 65"/>
              <p:cNvSpPr>
                <a:spLocks noChangeArrowheads="1"/>
              </p:cNvSpPr>
              <p:nvPr/>
            </p:nvSpPr>
            <p:spPr bwMode="auto">
              <a:xfrm>
                <a:off x="3208" y="2759"/>
                <a:ext cx="524" cy="43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r>
                  <a:rPr lang="en-US" altLang="en-US" sz="2000">
                    <a:solidFill>
                      <a:srgbClr val="000080"/>
                    </a:solidFill>
                    <a:ea typeface="Times New Roman" panose="02020603050405020304" pitchFamily="18" charset="0"/>
                    <a:cs typeface=".VnTime" panose="020B7200000000000000" pitchFamily="34" charset="0"/>
                  </a:rPr>
                  <a:t>D</a:t>
                </a:r>
                <a:r>
                  <a:rPr lang="en-US" altLang="en-US" sz="2000" baseline="-30000">
                    <a:solidFill>
                      <a:srgbClr val="000080"/>
                    </a:solidFill>
                    <a:ea typeface="Times New Roman" panose="02020603050405020304" pitchFamily="18" charset="0"/>
                    <a:cs typeface=".VnTime" panose="020B7200000000000000" pitchFamily="34" charset="0"/>
                  </a:rPr>
                  <a:t>2</a:t>
                </a:r>
                <a:endParaRPr lang="en-US" altLang="en-US" sz="2000">
                  <a:ea typeface="Times New Roman" panose="02020603050405020304" pitchFamily="18" charset="0"/>
                  <a:cs typeface=".VnTime" panose="020B7200000000000000" pitchFamily="34" charset="0"/>
                </a:endParaRPr>
              </a:p>
            </p:txBody>
          </p:sp>
          <p:sp>
            <p:nvSpPr>
              <p:cNvPr id="81965" name="Line 64"/>
              <p:cNvSpPr>
                <a:spLocks noChangeShapeType="1"/>
              </p:cNvSpPr>
              <p:nvPr/>
            </p:nvSpPr>
            <p:spPr bwMode="auto">
              <a:xfrm>
                <a:off x="3548" y="2312"/>
                <a:ext cx="1" cy="181"/>
              </a:xfrm>
              <a:prstGeom prst="line">
                <a:avLst/>
              </a:prstGeom>
              <a:noFill/>
              <a:ln w="15240">
                <a:solidFill>
                  <a:srgbClr val="0000FF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81966" name="Line 63"/>
              <p:cNvSpPr>
                <a:spLocks noChangeShapeType="1"/>
              </p:cNvSpPr>
              <p:nvPr/>
            </p:nvSpPr>
            <p:spPr bwMode="auto">
              <a:xfrm>
                <a:off x="2950" y="2493"/>
                <a:ext cx="598" cy="2"/>
              </a:xfrm>
              <a:prstGeom prst="line">
                <a:avLst/>
              </a:prstGeom>
              <a:noFill/>
              <a:ln w="15240">
                <a:solidFill>
                  <a:srgbClr val="0000FF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81967" name="Line 62"/>
              <p:cNvSpPr>
                <a:spLocks noChangeShapeType="1"/>
              </p:cNvSpPr>
              <p:nvPr/>
            </p:nvSpPr>
            <p:spPr bwMode="auto">
              <a:xfrm>
                <a:off x="2950" y="2312"/>
                <a:ext cx="598" cy="2"/>
              </a:xfrm>
              <a:prstGeom prst="line">
                <a:avLst/>
              </a:prstGeom>
              <a:noFill/>
              <a:ln w="15240">
                <a:solidFill>
                  <a:srgbClr val="0000FF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81968" name="Rectangle 61"/>
              <p:cNvSpPr>
                <a:spLocks noChangeArrowheads="1"/>
              </p:cNvSpPr>
              <p:nvPr/>
            </p:nvSpPr>
            <p:spPr bwMode="auto">
              <a:xfrm>
                <a:off x="3199" y="1921"/>
                <a:ext cx="169" cy="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r>
                  <a:rPr lang="en-US" altLang="en-US" sz="2000">
                    <a:solidFill>
                      <a:srgbClr val="000080"/>
                    </a:solidFill>
                    <a:ea typeface="Times New Roman" panose="02020603050405020304" pitchFamily="18" charset="0"/>
                    <a:cs typeface=".VnTime" panose="020B7200000000000000" pitchFamily="34" charset="0"/>
                  </a:rPr>
                  <a:t>R</a:t>
                </a:r>
                <a:endParaRPr lang="en-US" altLang="en-US" sz="2000">
                  <a:ea typeface="Times New Roman" panose="02020603050405020304" pitchFamily="18" charset="0"/>
                  <a:cs typeface=".VnTime" panose="020B7200000000000000" pitchFamily="34" charset="0"/>
                </a:endParaRPr>
              </a:p>
            </p:txBody>
          </p:sp>
          <p:sp>
            <p:nvSpPr>
              <p:cNvPr id="81969" name="Line 60"/>
              <p:cNvSpPr>
                <a:spLocks noChangeShapeType="1"/>
              </p:cNvSpPr>
              <p:nvPr/>
            </p:nvSpPr>
            <p:spPr bwMode="auto">
              <a:xfrm flipV="1">
                <a:off x="3570" y="2406"/>
                <a:ext cx="840" cy="9"/>
              </a:xfrm>
              <a:prstGeom prst="line">
                <a:avLst/>
              </a:prstGeom>
              <a:noFill/>
              <a:ln w="1524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81970" name="Freeform 59"/>
              <p:cNvSpPr>
                <a:spLocks/>
              </p:cNvSpPr>
              <p:nvPr/>
            </p:nvSpPr>
            <p:spPr bwMode="auto">
              <a:xfrm>
                <a:off x="2417" y="1497"/>
                <a:ext cx="1993" cy="1815"/>
              </a:xfrm>
              <a:custGeom>
                <a:avLst/>
                <a:gdLst>
                  <a:gd name="T0" fmla="*/ 0 w 2355"/>
                  <a:gd name="T1" fmla="*/ 0 h 1418"/>
                  <a:gd name="T2" fmla="*/ 1208 w 2355"/>
                  <a:gd name="T3" fmla="*/ 0 h 1418"/>
                  <a:gd name="T4" fmla="*/ 1208 w 2355"/>
                  <a:gd name="T5" fmla="*/ 3805 h 1418"/>
                  <a:gd name="T6" fmla="*/ 0 w 2355"/>
                  <a:gd name="T7" fmla="*/ 3805 h 1418"/>
                  <a:gd name="T8" fmla="*/ 603 w 2355"/>
                  <a:gd name="T9" fmla="*/ 3805 h 141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2355"/>
                  <a:gd name="T16" fmla="*/ 0 h 1418"/>
                  <a:gd name="T17" fmla="*/ 2355 w 2355"/>
                  <a:gd name="T18" fmla="*/ 1418 h 141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2355" h="1418">
                    <a:moveTo>
                      <a:pt x="0" y="0"/>
                    </a:moveTo>
                    <a:lnTo>
                      <a:pt x="2355" y="0"/>
                    </a:lnTo>
                    <a:lnTo>
                      <a:pt x="2355" y="1418"/>
                    </a:lnTo>
                    <a:lnTo>
                      <a:pt x="0" y="1418"/>
                    </a:lnTo>
                    <a:lnTo>
                      <a:pt x="1177" y="1418"/>
                    </a:lnTo>
                  </a:path>
                </a:pathLst>
              </a:custGeom>
              <a:noFill/>
              <a:ln w="15240">
                <a:solidFill>
                  <a:srgbClr val="0000FF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endParaRPr lang="en-NZ" altLang="en-US" sz="2000"/>
              </a:p>
            </p:txBody>
          </p:sp>
          <p:sp>
            <p:nvSpPr>
              <p:cNvPr id="81971" name="Line 58"/>
              <p:cNvSpPr>
                <a:spLocks noChangeShapeType="1"/>
              </p:cNvSpPr>
              <p:nvPr/>
            </p:nvSpPr>
            <p:spPr bwMode="auto">
              <a:xfrm flipH="1">
                <a:off x="2220" y="3312"/>
                <a:ext cx="597" cy="0"/>
              </a:xfrm>
              <a:prstGeom prst="line">
                <a:avLst/>
              </a:prstGeom>
              <a:noFill/>
              <a:ln w="15240">
                <a:solidFill>
                  <a:srgbClr val="0000FF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81972" name="Oval 57"/>
              <p:cNvSpPr>
                <a:spLocks noChangeArrowheads="1"/>
              </p:cNvSpPr>
              <p:nvPr/>
            </p:nvSpPr>
            <p:spPr bwMode="auto">
              <a:xfrm>
                <a:off x="4368" y="2343"/>
                <a:ext cx="60" cy="92"/>
              </a:xfrm>
              <a:prstGeom prst="ellipse">
                <a:avLst/>
              </a:prstGeom>
              <a:solidFill>
                <a:srgbClr val="800000"/>
              </a:solidFill>
              <a:ln w="0">
                <a:solidFill>
                  <a:srgbClr val="800000"/>
                </a:solidFill>
                <a:round/>
                <a:headEnd/>
                <a:tailEnd/>
              </a:ln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endParaRPr lang="en-NZ" altLang="en-US" sz="2000"/>
              </a:p>
            </p:txBody>
          </p:sp>
          <p:sp>
            <p:nvSpPr>
              <p:cNvPr id="81973" name="Line 56"/>
              <p:cNvSpPr>
                <a:spLocks noChangeShapeType="1"/>
              </p:cNvSpPr>
              <p:nvPr/>
            </p:nvSpPr>
            <p:spPr bwMode="auto">
              <a:xfrm flipH="1">
                <a:off x="2616" y="1497"/>
                <a:ext cx="201" cy="0"/>
              </a:xfrm>
              <a:prstGeom prst="line">
                <a:avLst/>
              </a:prstGeom>
              <a:noFill/>
              <a:ln w="1524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81974" name="Line 55"/>
              <p:cNvSpPr>
                <a:spLocks noChangeShapeType="1"/>
              </p:cNvSpPr>
              <p:nvPr/>
            </p:nvSpPr>
            <p:spPr bwMode="auto">
              <a:xfrm>
                <a:off x="3413" y="1497"/>
                <a:ext cx="200" cy="0"/>
              </a:xfrm>
              <a:prstGeom prst="line">
                <a:avLst/>
              </a:prstGeom>
              <a:noFill/>
              <a:ln w="1524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81975" name="Line 54"/>
              <p:cNvSpPr>
                <a:spLocks noChangeShapeType="1"/>
              </p:cNvSpPr>
              <p:nvPr/>
            </p:nvSpPr>
            <p:spPr bwMode="auto">
              <a:xfrm>
                <a:off x="2817" y="1497"/>
                <a:ext cx="596" cy="0"/>
              </a:xfrm>
              <a:prstGeom prst="line">
                <a:avLst/>
              </a:prstGeom>
              <a:noFill/>
              <a:ln w="15240">
                <a:solidFill>
                  <a:srgbClr val="0000FF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81976" name="Rectangle 53"/>
              <p:cNvSpPr>
                <a:spLocks noChangeArrowheads="1"/>
              </p:cNvSpPr>
              <p:nvPr/>
            </p:nvSpPr>
            <p:spPr bwMode="auto">
              <a:xfrm>
                <a:off x="3196" y="1224"/>
                <a:ext cx="19" cy="543"/>
              </a:xfrm>
              <a:prstGeom prst="rect">
                <a:avLst/>
              </a:prstGeom>
              <a:solidFill>
                <a:srgbClr val="0000FF"/>
              </a:solidFill>
              <a:ln w="15240">
                <a:solidFill>
                  <a:srgbClr val="0000FF"/>
                </a:solidFill>
                <a:miter lim="800000"/>
                <a:headEnd/>
                <a:tailEnd/>
              </a:ln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endParaRPr lang="en-NZ" altLang="en-US" sz="2000"/>
              </a:p>
            </p:txBody>
          </p:sp>
          <p:sp>
            <p:nvSpPr>
              <p:cNvPr id="81977" name="Freeform 52"/>
              <p:cNvSpPr>
                <a:spLocks/>
              </p:cNvSpPr>
              <p:nvPr/>
            </p:nvSpPr>
            <p:spPr bwMode="auto">
              <a:xfrm>
                <a:off x="2996" y="1224"/>
                <a:ext cx="179" cy="543"/>
              </a:xfrm>
              <a:custGeom>
                <a:avLst/>
                <a:gdLst>
                  <a:gd name="T0" fmla="*/ 0 w 212"/>
                  <a:gd name="T1" fmla="*/ 0 h 426"/>
                  <a:gd name="T2" fmla="*/ 107 w 212"/>
                  <a:gd name="T3" fmla="*/ 563 h 426"/>
                  <a:gd name="T4" fmla="*/ 0 w 212"/>
                  <a:gd name="T5" fmla="*/ 1124 h 426"/>
                  <a:gd name="T6" fmla="*/ 0 w 212"/>
                  <a:gd name="T7" fmla="*/ 0 h 426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212"/>
                  <a:gd name="T13" fmla="*/ 0 h 426"/>
                  <a:gd name="T14" fmla="*/ 212 w 212"/>
                  <a:gd name="T15" fmla="*/ 426 h 42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2" h="426">
                    <a:moveTo>
                      <a:pt x="0" y="0"/>
                    </a:moveTo>
                    <a:lnTo>
                      <a:pt x="212" y="213"/>
                    </a:lnTo>
                    <a:lnTo>
                      <a:pt x="0" y="426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00FF"/>
              </a:solidFill>
              <a:ln w="15240">
                <a:solidFill>
                  <a:srgbClr val="0000FF"/>
                </a:solidFill>
                <a:round/>
                <a:headEnd/>
                <a:tailEnd/>
              </a:ln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endParaRPr lang="en-NZ" altLang="en-US" sz="2000"/>
              </a:p>
            </p:txBody>
          </p:sp>
          <p:sp>
            <p:nvSpPr>
              <p:cNvPr id="81978" name="Rectangle 51"/>
              <p:cNvSpPr>
                <a:spLocks noChangeArrowheads="1"/>
              </p:cNvSpPr>
              <p:nvPr/>
            </p:nvSpPr>
            <p:spPr bwMode="auto">
              <a:xfrm>
                <a:off x="3227" y="926"/>
                <a:ext cx="456" cy="49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r>
                  <a:rPr lang="en-US" altLang="en-US" sz="2000">
                    <a:solidFill>
                      <a:srgbClr val="000080"/>
                    </a:solidFill>
                    <a:ea typeface="Times New Roman" panose="02020603050405020304" pitchFamily="18" charset="0"/>
                    <a:cs typeface=".VnTime" panose="020B7200000000000000" pitchFamily="34" charset="0"/>
                  </a:rPr>
                  <a:t>D</a:t>
                </a:r>
                <a:r>
                  <a:rPr lang="en-US" altLang="en-US" sz="2000" baseline="-30000">
                    <a:solidFill>
                      <a:srgbClr val="000080"/>
                    </a:solidFill>
                    <a:ea typeface="Times New Roman" panose="02020603050405020304" pitchFamily="18" charset="0"/>
                    <a:cs typeface=".VnTime" panose="020B7200000000000000" pitchFamily="34" charset="0"/>
                  </a:rPr>
                  <a:t>1</a:t>
                </a:r>
                <a:endParaRPr lang="en-US" altLang="en-US" sz="2000">
                  <a:ea typeface="Times New Roman" panose="02020603050405020304" pitchFamily="18" charset="0"/>
                  <a:cs typeface=".VnTime" panose="020B7200000000000000" pitchFamily="34" charset="0"/>
                </a:endParaRPr>
              </a:p>
            </p:txBody>
          </p:sp>
          <p:sp>
            <p:nvSpPr>
              <p:cNvPr id="81979" name="Rectangle 50"/>
              <p:cNvSpPr>
                <a:spLocks noChangeArrowheads="1"/>
              </p:cNvSpPr>
              <p:nvPr/>
            </p:nvSpPr>
            <p:spPr bwMode="auto">
              <a:xfrm>
                <a:off x="3792" y="1907"/>
                <a:ext cx="149" cy="35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endParaRPr lang="en-US" altLang="en-US" sz="2000"/>
              </a:p>
            </p:txBody>
          </p:sp>
          <p:sp>
            <p:nvSpPr>
              <p:cNvPr id="81980" name="Line 49"/>
              <p:cNvSpPr>
                <a:spLocks noChangeShapeType="1"/>
              </p:cNvSpPr>
              <p:nvPr/>
            </p:nvSpPr>
            <p:spPr bwMode="auto">
              <a:xfrm flipH="1">
                <a:off x="1622" y="1799"/>
                <a:ext cx="199" cy="0"/>
              </a:xfrm>
              <a:prstGeom prst="line">
                <a:avLst/>
              </a:prstGeom>
              <a:noFill/>
              <a:ln w="1524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81981" name="Line 48"/>
              <p:cNvSpPr>
                <a:spLocks noChangeShapeType="1"/>
              </p:cNvSpPr>
              <p:nvPr/>
            </p:nvSpPr>
            <p:spPr bwMode="auto">
              <a:xfrm flipH="1">
                <a:off x="1622" y="2706"/>
                <a:ext cx="199" cy="2"/>
              </a:xfrm>
              <a:prstGeom prst="line">
                <a:avLst/>
              </a:prstGeom>
              <a:noFill/>
              <a:ln w="1524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81982" name="Line 47"/>
              <p:cNvSpPr>
                <a:spLocks noChangeShapeType="1"/>
              </p:cNvSpPr>
              <p:nvPr/>
            </p:nvSpPr>
            <p:spPr bwMode="auto">
              <a:xfrm>
                <a:off x="2220" y="1497"/>
                <a:ext cx="197" cy="0"/>
              </a:xfrm>
              <a:prstGeom prst="line">
                <a:avLst/>
              </a:prstGeom>
              <a:noFill/>
              <a:ln w="1524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81983" name="Line 46"/>
              <p:cNvSpPr>
                <a:spLocks noChangeShapeType="1"/>
              </p:cNvSpPr>
              <p:nvPr/>
            </p:nvSpPr>
            <p:spPr bwMode="auto">
              <a:xfrm>
                <a:off x="2220" y="2404"/>
                <a:ext cx="197" cy="2"/>
              </a:xfrm>
              <a:prstGeom prst="line">
                <a:avLst/>
              </a:prstGeom>
              <a:noFill/>
              <a:ln w="1524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81984" name="Line 45"/>
              <p:cNvSpPr>
                <a:spLocks noChangeShapeType="1"/>
              </p:cNvSpPr>
              <p:nvPr/>
            </p:nvSpPr>
            <p:spPr bwMode="auto">
              <a:xfrm>
                <a:off x="2220" y="3312"/>
                <a:ext cx="197" cy="0"/>
              </a:xfrm>
              <a:prstGeom prst="line">
                <a:avLst/>
              </a:prstGeom>
              <a:noFill/>
              <a:ln w="1524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81985" name="Arc 44"/>
              <p:cNvSpPr>
                <a:spLocks/>
              </p:cNvSpPr>
              <p:nvPr/>
            </p:nvSpPr>
            <p:spPr bwMode="auto">
              <a:xfrm>
                <a:off x="1812" y="1799"/>
                <a:ext cx="69" cy="270"/>
              </a:xfrm>
              <a:custGeom>
                <a:avLst/>
                <a:gdLst>
                  <a:gd name="T0" fmla="*/ 0 w 21600"/>
                  <a:gd name="T1" fmla="*/ 0 h 42884"/>
                  <a:gd name="T2" fmla="*/ 0 w 21600"/>
                  <a:gd name="T3" fmla="*/ 0 h 42884"/>
                  <a:gd name="T4" fmla="*/ 0 w 21600"/>
                  <a:gd name="T5" fmla="*/ 0 h 42884"/>
                  <a:gd name="T6" fmla="*/ 0 60000 65536"/>
                  <a:gd name="T7" fmla="*/ 0 60000 65536"/>
                  <a:gd name="T8" fmla="*/ 0 60000 65536"/>
                  <a:gd name="T9" fmla="*/ 0 w 21600"/>
                  <a:gd name="T10" fmla="*/ 0 h 42884"/>
                  <a:gd name="T11" fmla="*/ 21600 w 21600"/>
                  <a:gd name="T12" fmla="*/ 42884 h 42884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21600" h="42884" fill="none" extrusionOk="0">
                    <a:moveTo>
                      <a:pt x="2842" y="-1"/>
                    </a:moveTo>
                    <a:cubicBezTo>
                      <a:pt x="13578" y="1424"/>
                      <a:pt x="21600" y="10581"/>
                      <a:pt x="21600" y="21412"/>
                    </a:cubicBezTo>
                    <a:cubicBezTo>
                      <a:pt x="21600" y="32433"/>
                      <a:pt x="13301" y="41687"/>
                      <a:pt x="2345" y="42884"/>
                    </a:cubicBezTo>
                  </a:path>
                  <a:path w="21600" h="42884" stroke="0" extrusionOk="0">
                    <a:moveTo>
                      <a:pt x="2842" y="-1"/>
                    </a:moveTo>
                    <a:cubicBezTo>
                      <a:pt x="13578" y="1424"/>
                      <a:pt x="21600" y="10581"/>
                      <a:pt x="21600" y="21412"/>
                    </a:cubicBezTo>
                    <a:cubicBezTo>
                      <a:pt x="21600" y="32433"/>
                      <a:pt x="13301" y="41687"/>
                      <a:pt x="2345" y="42884"/>
                    </a:cubicBezTo>
                    <a:lnTo>
                      <a:pt x="0" y="21412"/>
                    </a:lnTo>
                    <a:close/>
                  </a:path>
                </a:pathLst>
              </a:custGeom>
              <a:noFill/>
              <a:ln w="15240">
                <a:solidFill>
                  <a:srgbClr val="0000FF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endParaRPr lang="en-NZ" altLang="en-US" sz="2000"/>
              </a:p>
            </p:txBody>
          </p:sp>
          <p:sp>
            <p:nvSpPr>
              <p:cNvPr id="81986" name="Arc 43"/>
              <p:cNvSpPr>
                <a:spLocks/>
              </p:cNvSpPr>
              <p:nvPr/>
            </p:nvSpPr>
            <p:spPr bwMode="auto">
              <a:xfrm>
                <a:off x="1812" y="2104"/>
                <a:ext cx="69" cy="270"/>
              </a:xfrm>
              <a:custGeom>
                <a:avLst/>
                <a:gdLst>
                  <a:gd name="T0" fmla="*/ 0 w 21600"/>
                  <a:gd name="T1" fmla="*/ 0 h 42884"/>
                  <a:gd name="T2" fmla="*/ 0 w 21600"/>
                  <a:gd name="T3" fmla="*/ 0 h 42884"/>
                  <a:gd name="T4" fmla="*/ 0 w 21600"/>
                  <a:gd name="T5" fmla="*/ 0 h 42884"/>
                  <a:gd name="T6" fmla="*/ 0 60000 65536"/>
                  <a:gd name="T7" fmla="*/ 0 60000 65536"/>
                  <a:gd name="T8" fmla="*/ 0 60000 65536"/>
                  <a:gd name="T9" fmla="*/ 0 w 21600"/>
                  <a:gd name="T10" fmla="*/ 0 h 42884"/>
                  <a:gd name="T11" fmla="*/ 21600 w 21600"/>
                  <a:gd name="T12" fmla="*/ 42884 h 42884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21600" h="42884" fill="none" extrusionOk="0">
                    <a:moveTo>
                      <a:pt x="2854" y="0"/>
                    </a:moveTo>
                    <a:cubicBezTo>
                      <a:pt x="13585" y="1431"/>
                      <a:pt x="21600" y="10585"/>
                      <a:pt x="21600" y="21411"/>
                    </a:cubicBezTo>
                    <a:cubicBezTo>
                      <a:pt x="21600" y="32436"/>
                      <a:pt x="13296" y="41692"/>
                      <a:pt x="2335" y="42884"/>
                    </a:cubicBezTo>
                  </a:path>
                  <a:path w="21600" h="42884" stroke="0" extrusionOk="0">
                    <a:moveTo>
                      <a:pt x="2854" y="0"/>
                    </a:moveTo>
                    <a:cubicBezTo>
                      <a:pt x="13585" y="1431"/>
                      <a:pt x="21600" y="10585"/>
                      <a:pt x="21600" y="21411"/>
                    </a:cubicBezTo>
                    <a:cubicBezTo>
                      <a:pt x="21600" y="32436"/>
                      <a:pt x="13296" y="41692"/>
                      <a:pt x="2335" y="42884"/>
                    </a:cubicBezTo>
                    <a:lnTo>
                      <a:pt x="0" y="21411"/>
                    </a:lnTo>
                    <a:close/>
                  </a:path>
                </a:pathLst>
              </a:custGeom>
              <a:noFill/>
              <a:ln w="15240">
                <a:solidFill>
                  <a:srgbClr val="0000FF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endParaRPr lang="en-NZ" altLang="en-US" sz="2000"/>
              </a:p>
            </p:txBody>
          </p:sp>
          <p:sp>
            <p:nvSpPr>
              <p:cNvPr id="81987" name="Arc 42"/>
              <p:cNvSpPr>
                <a:spLocks/>
              </p:cNvSpPr>
              <p:nvPr/>
            </p:nvSpPr>
            <p:spPr bwMode="auto">
              <a:xfrm>
                <a:off x="1812" y="2406"/>
                <a:ext cx="69" cy="270"/>
              </a:xfrm>
              <a:custGeom>
                <a:avLst/>
                <a:gdLst>
                  <a:gd name="T0" fmla="*/ 0 w 21600"/>
                  <a:gd name="T1" fmla="*/ 0 h 42882"/>
                  <a:gd name="T2" fmla="*/ 0 w 21600"/>
                  <a:gd name="T3" fmla="*/ 0 h 42882"/>
                  <a:gd name="T4" fmla="*/ 0 w 21600"/>
                  <a:gd name="T5" fmla="*/ 0 h 42882"/>
                  <a:gd name="T6" fmla="*/ 0 60000 65536"/>
                  <a:gd name="T7" fmla="*/ 0 60000 65536"/>
                  <a:gd name="T8" fmla="*/ 0 60000 65536"/>
                  <a:gd name="T9" fmla="*/ 0 w 21600"/>
                  <a:gd name="T10" fmla="*/ 0 h 42882"/>
                  <a:gd name="T11" fmla="*/ 21600 w 21600"/>
                  <a:gd name="T12" fmla="*/ 42882 h 42882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21600" h="42882" fill="none" extrusionOk="0">
                    <a:moveTo>
                      <a:pt x="2842" y="-1"/>
                    </a:moveTo>
                    <a:cubicBezTo>
                      <a:pt x="13578" y="1424"/>
                      <a:pt x="21600" y="10581"/>
                      <a:pt x="21600" y="21412"/>
                    </a:cubicBezTo>
                    <a:cubicBezTo>
                      <a:pt x="21600" y="32426"/>
                      <a:pt x="13311" y="41677"/>
                      <a:pt x="2363" y="42882"/>
                    </a:cubicBezTo>
                  </a:path>
                  <a:path w="21600" h="42882" stroke="0" extrusionOk="0">
                    <a:moveTo>
                      <a:pt x="2842" y="-1"/>
                    </a:moveTo>
                    <a:cubicBezTo>
                      <a:pt x="13578" y="1424"/>
                      <a:pt x="21600" y="10581"/>
                      <a:pt x="21600" y="21412"/>
                    </a:cubicBezTo>
                    <a:cubicBezTo>
                      <a:pt x="21600" y="32426"/>
                      <a:pt x="13311" y="41677"/>
                      <a:pt x="2363" y="42882"/>
                    </a:cubicBezTo>
                    <a:lnTo>
                      <a:pt x="0" y="21412"/>
                    </a:lnTo>
                    <a:close/>
                  </a:path>
                </a:pathLst>
              </a:custGeom>
              <a:noFill/>
              <a:ln w="15240">
                <a:solidFill>
                  <a:srgbClr val="0000FF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endParaRPr lang="en-NZ" altLang="en-US" sz="2000"/>
              </a:p>
            </p:txBody>
          </p:sp>
          <p:sp>
            <p:nvSpPr>
              <p:cNvPr id="81988" name="Arc 41"/>
              <p:cNvSpPr>
                <a:spLocks/>
              </p:cNvSpPr>
              <p:nvPr/>
            </p:nvSpPr>
            <p:spPr bwMode="auto">
              <a:xfrm>
                <a:off x="2141" y="1497"/>
                <a:ext cx="79" cy="270"/>
              </a:xfrm>
              <a:custGeom>
                <a:avLst/>
                <a:gdLst>
                  <a:gd name="T0" fmla="*/ 0 w 24442"/>
                  <a:gd name="T1" fmla="*/ 0 h 43200"/>
                  <a:gd name="T2" fmla="*/ 0 w 24442"/>
                  <a:gd name="T3" fmla="*/ 0 h 43200"/>
                  <a:gd name="T4" fmla="*/ 0 w 24442"/>
                  <a:gd name="T5" fmla="*/ 0 h 43200"/>
                  <a:gd name="T6" fmla="*/ 0 60000 65536"/>
                  <a:gd name="T7" fmla="*/ 0 60000 65536"/>
                  <a:gd name="T8" fmla="*/ 0 60000 65536"/>
                  <a:gd name="T9" fmla="*/ 0 w 24442"/>
                  <a:gd name="T10" fmla="*/ 0 h 43200"/>
                  <a:gd name="T11" fmla="*/ 24442 w 24442"/>
                  <a:gd name="T12" fmla="*/ 43200 h 43200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24442" h="43200" fill="none" extrusionOk="0">
                    <a:moveTo>
                      <a:pt x="23963" y="43070"/>
                    </a:moveTo>
                    <a:cubicBezTo>
                      <a:pt x="23178" y="43156"/>
                      <a:pt x="22389" y="43199"/>
                      <a:pt x="21600" y="43200"/>
                    </a:cubicBezTo>
                    <a:cubicBezTo>
                      <a:pt x="9670" y="43200"/>
                      <a:pt x="0" y="33529"/>
                      <a:pt x="0" y="21600"/>
                    </a:cubicBezTo>
                    <a:cubicBezTo>
                      <a:pt x="0" y="9670"/>
                      <a:pt x="9670" y="0"/>
                      <a:pt x="21600" y="0"/>
                    </a:cubicBezTo>
                    <a:cubicBezTo>
                      <a:pt x="22550" y="-1"/>
                      <a:pt x="23499" y="62"/>
                      <a:pt x="24442" y="187"/>
                    </a:cubicBezTo>
                  </a:path>
                  <a:path w="24442" h="43200" stroke="0" extrusionOk="0">
                    <a:moveTo>
                      <a:pt x="23963" y="43070"/>
                    </a:moveTo>
                    <a:cubicBezTo>
                      <a:pt x="23178" y="43156"/>
                      <a:pt x="22389" y="43199"/>
                      <a:pt x="21600" y="43200"/>
                    </a:cubicBezTo>
                    <a:cubicBezTo>
                      <a:pt x="9670" y="43200"/>
                      <a:pt x="0" y="33529"/>
                      <a:pt x="0" y="21600"/>
                    </a:cubicBezTo>
                    <a:cubicBezTo>
                      <a:pt x="0" y="9670"/>
                      <a:pt x="9670" y="0"/>
                      <a:pt x="21600" y="0"/>
                    </a:cubicBezTo>
                    <a:cubicBezTo>
                      <a:pt x="22550" y="-1"/>
                      <a:pt x="23499" y="62"/>
                      <a:pt x="24442" y="187"/>
                    </a:cubicBezTo>
                    <a:lnTo>
                      <a:pt x="21600" y="21600"/>
                    </a:lnTo>
                    <a:close/>
                  </a:path>
                </a:pathLst>
              </a:custGeom>
              <a:noFill/>
              <a:ln w="15240">
                <a:solidFill>
                  <a:srgbClr val="0000FF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endParaRPr lang="en-NZ" altLang="en-US" sz="2000"/>
              </a:p>
            </p:txBody>
          </p:sp>
          <p:sp>
            <p:nvSpPr>
              <p:cNvPr id="81989" name="Arc 40"/>
              <p:cNvSpPr>
                <a:spLocks/>
              </p:cNvSpPr>
              <p:nvPr/>
            </p:nvSpPr>
            <p:spPr bwMode="auto">
              <a:xfrm>
                <a:off x="2141" y="1799"/>
                <a:ext cx="79" cy="270"/>
              </a:xfrm>
              <a:custGeom>
                <a:avLst/>
                <a:gdLst>
                  <a:gd name="T0" fmla="*/ 0 w 24442"/>
                  <a:gd name="T1" fmla="*/ 0 h 43200"/>
                  <a:gd name="T2" fmla="*/ 0 w 24442"/>
                  <a:gd name="T3" fmla="*/ 0 h 43200"/>
                  <a:gd name="T4" fmla="*/ 0 w 24442"/>
                  <a:gd name="T5" fmla="*/ 0 h 43200"/>
                  <a:gd name="T6" fmla="*/ 0 60000 65536"/>
                  <a:gd name="T7" fmla="*/ 0 60000 65536"/>
                  <a:gd name="T8" fmla="*/ 0 60000 65536"/>
                  <a:gd name="T9" fmla="*/ 0 w 24442"/>
                  <a:gd name="T10" fmla="*/ 0 h 43200"/>
                  <a:gd name="T11" fmla="*/ 24442 w 24442"/>
                  <a:gd name="T12" fmla="*/ 43200 h 43200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24442" h="43200" fill="none" extrusionOk="0">
                    <a:moveTo>
                      <a:pt x="23945" y="43072"/>
                    </a:moveTo>
                    <a:cubicBezTo>
                      <a:pt x="23166" y="43157"/>
                      <a:pt x="22383" y="43199"/>
                      <a:pt x="21600" y="43200"/>
                    </a:cubicBezTo>
                    <a:cubicBezTo>
                      <a:pt x="9670" y="43200"/>
                      <a:pt x="0" y="33529"/>
                      <a:pt x="0" y="21600"/>
                    </a:cubicBezTo>
                    <a:cubicBezTo>
                      <a:pt x="0" y="9670"/>
                      <a:pt x="9670" y="0"/>
                      <a:pt x="21600" y="0"/>
                    </a:cubicBezTo>
                    <a:cubicBezTo>
                      <a:pt x="22550" y="-1"/>
                      <a:pt x="23499" y="62"/>
                      <a:pt x="24442" y="187"/>
                    </a:cubicBezTo>
                  </a:path>
                  <a:path w="24442" h="43200" stroke="0" extrusionOk="0">
                    <a:moveTo>
                      <a:pt x="23945" y="43072"/>
                    </a:moveTo>
                    <a:cubicBezTo>
                      <a:pt x="23166" y="43157"/>
                      <a:pt x="22383" y="43199"/>
                      <a:pt x="21600" y="43200"/>
                    </a:cubicBezTo>
                    <a:cubicBezTo>
                      <a:pt x="9670" y="43200"/>
                      <a:pt x="0" y="33529"/>
                      <a:pt x="0" y="21600"/>
                    </a:cubicBezTo>
                    <a:cubicBezTo>
                      <a:pt x="0" y="9670"/>
                      <a:pt x="9670" y="0"/>
                      <a:pt x="21600" y="0"/>
                    </a:cubicBezTo>
                    <a:cubicBezTo>
                      <a:pt x="22550" y="-1"/>
                      <a:pt x="23499" y="62"/>
                      <a:pt x="24442" y="187"/>
                    </a:cubicBezTo>
                    <a:lnTo>
                      <a:pt x="21600" y="21600"/>
                    </a:lnTo>
                    <a:close/>
                  </a:path>
                </a:pathLst>
              </a:custGeom>
              <a:noFill/>
              <a:ln w="15240">
                <a:solidFill>
                  <a:srgbClr val="0000FF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endParaRPr lang="en-NZ" altLang="en-US" sz="2000"/>
              </a:p>
            </p:txBody>
          </p:sp>
          <p:sp>
            <p:nvSpPr>
              <p:cNvPr id="81990" name="Arc 39"/>
              <p:cNvSpPr>
                <a:spLocks/>
              </p:cNvSpPr>
              <p:nvPr/>
            </p:nvSpPr>
            <p:spPr bwMode="auto">
              <a:xfrm>
                <a:off x="2141" y="2101"/>
                <a:ext cx="79" cy="273"/>
              </a:xfrm>
              <a:custGeom>
                <a:avLst/>
                <a:gdLst>
                  <a:gd name="T0" fmla="*/ 0 w 24455"/>
                  <a:gd name="T1" fmla="*/ 0 h 43200"/>
                  <a:gd name="T2" fmla="*/ 0 w 24455"/>
                  <a:gd name="T3" fmla="*/ 0 h 43200"/>
                  <a:gd name="T4" fmla="*/ 0 w 24455"/>
                  <a:gd name="T5" fmla="*/ 0 h 43200"/>
                  <a:gd name="T6" fmla="*/ 0 60000 65536"/>
                  <a:gd name="T7" fmla="*/ 0 60000 65536"/>
                  <a:gd name="T8" fmla="*/ 0 60000 65536"/>
                  <a:gd name="T9" fmla="*/ 0 w 24455"/>
                  <a:gd name="T10" fmla="*/ 0 h 43200"/>
                  <a:gd name="T11" fmla="*/ 24455 w 24455"/>
                  <a:gd name="T12" fmla="*/ 43200 h 43200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24455" h="43200" fill="none" extrusionOk="0">
                    <a:moveTo>
                      <a:pt x="23935" y="43073"/>
                    </a:moveTo>
                    <a:cubicBezTo>
                      <a:pt x="23159" y="43157"/>
                      <a:pt x="22380" y="43199"/>
                      <a:pt x="21600" y="43200"/>
                    </a:cubicBezTo>
                    <a:cubicBezTo>
                      <a:pt x="9670" y="43200"/>
                      <a:pt x="0" y="33529"/>
                      <a:pt x="0" y="21600"/>
                    </a:cubicBezTo>
                    <a:cubicBezTo>
                      <a:pt x="0" y="9670"/>
                      <a:pt x="9670" y="0"/>
                      <a:pt x="21600" y="0"/>
                    </a:cubicBezTo>
                    <a:cubicBezTo>
                      <a:pt x="22554" y="-1"/>
                      <a:pt x="23508" y="63"/>
                      <a:pt x="24454" y="189"/>
                    </a:cubicBezTo>
                  </a:path>
                  <a:path w="24455" h="43200" stroke="0" extrusionOk="0">
                    <a:moveTo>
                      <a:pt x="23935" y="43073"/>
                    </a:moveTo>
                    <a:cubicBezTo>
                      <a:pt x="23159" y="43157"/>
                      <a:pt x="22380" y="43199"/>
                      <a:pt x="21600" y="43200"/>
                    </a:cubicBezTo>
                    <a:cubicBezTo>
                      <a:pt x="9670" y="43200"/>
                      <a:pt x="0" y="33529"/>
                      <a:pt x="0" y="21600"/>
                    </a:cubicBezTo>
                    <a:cubicBezTo>
                      <a:pt x="0" y="9670"/>
                      <a:pt x="9670" y="0"/>
                      <a:pt x="21600" y="0"/>
                    </a:cubicBezTo>
                    <a:cubicBezTo>
                      <a:pt x="22554" y="-1"/>
                      <a:pt x="23508" y="63"/>
                      <a:pt x="24454" y="189"/>
                    </a:cubicBezTo>
                    <a:lnTo>
                      <a:pt x="21600" y="21600"/>
                    </a:lnTo>
                    <a:close/>
                  </a:path>
                </a:pathLst>
              </a:custGeom>
              <a:noFill/>
              <a:ln w="15240">
                <a:solidFill>
                  <a:srgbClr val="0000FF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endParaRPr lang="en-NZ" altLang="en-US" sz="2000"/>
              </a:p>
            </p:txBody>
          </p:sp>
          <p:sp>
            <p:nvSpPr>
              <p:cNvPr id="81991" name="Arc 38"/>
              <p:cNvSpPr>
                <a:spLocks/>
              </p:cNvSpPr>
              <p:nvPr/>
            </p:nvSpPr>
            <p:spPr bwMode="auto">
              <a:xfrm>
                <a:off x="2141" y="2404"/>
                <a:ext cx="79" cy="273"/>
              </a:xfrm>
              <a:custGeom>
                <a:avLst/>
                <a:gdLst>
                  <a:gd name="T0" fmla="*/ 0 w 24442"/>
                  <a:gd name="T1" fmla="*/ 0 h 43200"/>
                  <a:gd name="T2" fmla="*/ 0 w 24442"/>
                  <a:gd name="T3" fmla="*/ 0 h 43200"/>
                  <a:gd name="T4" fmla="*/ 0 w 24442"/>
                  <a:gd name="T5" fmla="*/ 0 h 43200"/>
                  <a:gd name="T6" fmla="*/ 0 60000 65536"/>
                  <a:gd name="T7" fmla="*/ 0 60000 65536"/>
                  <a:gd name="T8" fmla="*/ 0 60000 65536"/>
                  <a:gd name="T9" fmla="*/ 0 w 24442"/>
                  <a:gd name="T10" fmla="*/ 0 h 43200"/>
                  <a:gd name="T11" fmla="*/ 24442 w 24442"/>
                  <a:gd name="T12" fmla="*/ 43200 h 43200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24442" h="43200" fill="none" extrusionOk="0">
                    <a:moveTo>
                      <a:pt x="23963" y="43070"/>
                    </a:moveTo>
                    <a:cubicBezTo>
                      <a:pt x="23178" y="43156"/>
                      <a:pt x="22389" y="43199"/>
                      <a:pt x="21600" y="43200"/>
                    </a:cubicBezTo>
                    <a:cubicBezTo>
                      <a:pt x="9670" y="43200"/>
                      <a:pt x="0" y="33529"/>
                      <a:pt x="0" y="21600"/>
                    </a:cubicBezTo>
                    <a:cubicBezTo>
                      <a:pt x="0" y="9670"/>
                      <a:pt x="9670" y="0"/>
                      <a:pt x="21600" y="0"/>
                    </a:cubicBezTo>
                    <a:cubicBezTo>
                      <a:pt x="22550" y="-1"/>
                      <a:pt x="23499" y="62"/>
                      <a:pt x="24442" y="187"/>
                    </a:cubicBezTo>
                  </a:path>
                  <a:path w="24442" h="43200" stroke="0" extrusionOk="0">
                    <a:moveTo>
                      <a:pt x="23963" y="43070"/>
                    </a:moveTo>
                    <a:cubicBezTo>
                      <a:pt x="23178" y="43156"/>
                      <a:pt x="22389" y="43199"/>
                      <a:pt x="21600" y="43200"/>
                    </a:cubicBezTo>
                    <a:cubicBezTo>
                      <a:pt x="9670" y="43200"/>
                      <a:pt x="0" y="33529"/>
                      <a:pt x="0" y="21600"/>
                    </a:cubicBezTo>
                    <a:cubicBezTo>
                      <a:pt x="0" y="9670"/>
                      <a:pt x="9670" y="0"/>
                      <a:pt x="21600" y="0"/>
                    </a:cubicBezTo>
                    <a:cubicBezTo>
                      <a:pt x="22550" y="-1"/>
                      <a:pt x="23499" y="62"/>
                      <a:pt x="24442" y="187"/>
                    </a:cubicBezTo>
                    <a:lnTo>
                      <a:pt x="21600" y="21600"/>
                    </a:lnTo>
                    <a:close/>
                  </a:path>
                </a:pathLst>
              </a:custGeom>
              <a:noFill/>
              <a:ln w="15240">
                <a:solidFill>
                  <a:srgbClr val="0000FF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endParaRPr lang="en-NZ" altLang="en-US" sz="2000"/>
              </a:p>
            </p:txBody>
          </p:sp>
          <p:sp>
            <p:nvSpPr>
              <p:cNvPr id="81992" name="Arc 37"/>
              <p:cNvSpPr>
                <a:spLocks/>
              </p:cNvSpPr>
              <p:nvPr/>
            </p:nvSpPr>
            <p:spPr bwMode="auto">
              <a:xfrm>
                <a:off x="2141" y="2706"/>
                <a:ext cx="79" cy="274"/>
              </a:xfrm>
              <a:custGeom>
                <a:avLst/>
                <a:gdLst>
                  <a:gd name="T0" fmla="*/ 0 w 24442"/>
                  <a:gd name="T1" fmla="*/ 0 h 43200"/>
                  <a:gd name="T2" fmla="*/ 0 w 24442"/>
                  <a:gd name="T3" fmla="*/ 0 h 43200"/>
                  <a:gd name="T4" fmla="*/ 0 w 24442"/>
                  <a:gd name="T5" fmla="*/ 0 h 43200"/>
                  <a:gd name="T6" fmla="*/ 0 60000 65536"/>
                  <a:gd name="T7" fmla="*/ 0 60000 65536"/>
                  <a:gd name="T8" fmla="*/ 0 60000 65536"/>
                  <a:gd name="T9" fmla="*/ 0 w 24442"/>
                  <a:gd name="T10" fmla="*/ 0 h 43200"/>
                  <a:gd name="T11" fmla="*/ 24442 w 24442"/>
                  <a:gd name="T12" fmla="*/ 43200 h 43200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24442" h="43200" fill="none" extrusionOk="0">
                    <a:moveTo>
                      <a:pt x="23945" y="43072"/>
                    </a:moveTo>
                    <a:cubicBezTo>
                      <a:pt x="23166" y="43157"/>
                      <a:pt x="22383" y="43199"/>
                      <a:pt x="21600" y="43200"/>
                    </a:cubicBezTo>
                    <a:cubicBezTo>
                      <a:pt x="9670" y="43200"/>
                      <a:pt x="0" y="33529"/>
                      <a:pt x="0" y="21600"/>
                    </a:cubicBezTo>
                    <a:cubicBezTo>
                      <a:pt x="0" y="9670"/>
                      <a:pt x="9670" y="0"/>
                      <a:pt x="21600" y="0"/>
                    </a:cubicBezTo>
                    <a:cubicBezTo>
                      <a:pt x="22550" y="-1"/>
                      <a:pt x="23499" y="62"/>
                      <a:pt x="24442" y="187"/>
                    </a:cubicBezTo>
                  </a:path>
                  <a:path w="24442" h="43200" stroke="0" extrusionOk="0">
                    <a:moveTo>
                      <a:pt x="23945" y="43072"/>
                    </a:moveTo>
                    <a:cubicBezTo>
                      <a:pt x="23166" y="43157"/>
                      <a:pt x="22383" y="43199"/>
                      <a:pt x="21600" y="43200"/>
                    </a:cubicBezTo>
                    <a:cubicBezTo>
                      <a:pt x="9670" y="43200"/>
                      <a:pt x="0" y="33529"/>
                      <a:pt x="0" y="21600"/>
                    </a:cubicBezTo>
                    <a:cubicBezTo>
                      <a:pt x="0" y="9670"/>
                      <a:pt x="9670" y="0"/>
                      <a:pt x="21600" y="0"/>
                    </a:cubicBezTo>
                    <a:cubicBezTo>
                      <a:pt x="22550" y="-1"/>
                      <a:pt x="23499" y="62"/>
                      <a:pt x="24442" y="187"/>
                    </a:cubicBezTo>
                    <a:lnTo>
                      <a:pt x="21600" y="21600"/>
                    </a:lnTo>
                    <a:close/>
                  </a:path>
                </a:pathLst>
              </a:custGeom>
              <a:noFill/>
              <a:ln w="15240">
                <a:solidFill>
                  <a:srgbClr val="0000FF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endParaRPr lang="en-NZ" altLang="en-US" sz="2000"/>
              </a:p>
            </p:txBody>
          </p:sp>
          <p:sp>
            <p:nvSpPr>
              <p:cNvPr id="81993" name="Arc 36"/>
              <p:cNvSpPr>
                <a:spLocks/>
              </p:cNvSpPr>
              <p:nvPr/>
            </p:nvSpPr>
            <p:spPr bwMode="auto">
              <a:xfrm>
                <a:off x="2141" y="3010"/>
                <a:ext cx="79" cy="272"/>
              </a:xfrm>
              <a:custGeom>
                <a:avLst/>
                <a:gdLst>
                  <a:gd name="T0" fmla="*/ 0 w 24442"/>
                  <a:gd name="T1" fmla="*/ 0 h 43200"/>
                  <a:gd name="T2" fmla="*/ 0 w 24442"/>
                  <a:gd name="T3" fmla="*/ 0 h 43200"/>
                  <a:gd name="T4" fmla="*/ 0 w 24442"/>
                  <a:gd name="T5" fmla="*/ 0 h 43200"/>
                  <a:gd name="T6" fmla="*/ 0 60000 65536"/>
                  <a:gd name="T7" fmla="*/ 0 60000 65536"/>
                  <a:gd name="T8" fmla="*/ 0 60000 65536"/>
                  <a:gd name="T9" fmla="*/ 0 w 24442"/>
                  <a:gd name="T10" fmla="*/ 0 h 43200"/>
                  <a:gd name="T11" fmla="*/ 24442 w 24442"/>
                  <a:gd name="T12" fmla="*/ 43200 h 43200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24442" h="43200" fill="none" extrusionOk="0">
                    <a:moveTo>
                      <a:pt x="23963" y="43070"/>
                    </a:moveTo>
                    <a:cubicBezTo>
                      <a:pt x="23178" y="43156"/>
                      <a:pt x="22389" y="43199"/>
                      <a:pt x="21600" y="43200"/>
                    </a:cubicBezTo>
                    <a:cubicBezTo>
                      <a:pt x="9670" y="43200"/>
                      <a:pt x="0" y="33529"/>
                      <a:pt x="0" y="21600"/>
                    </a:cubicBezTo>
                    <a:cubicBezTo>
                      <a:pt x="0" y="9670"/>
                      <a:pt x="9670" y="0"/>
                      <a:pt x="21600" y="0"/>
                    </a:cubicBezTo>
                    <a:cubicBezTo>
                      <a:pt x="22550" y="-1"/>
                      <a:pt x="23499" y="62"/>
                      <a:pt x="24442" y="187"/>
                    </a:cubicBezTo>
                  </a:path>
                  <a:path w="24442" h="43200" stroke="0" extrusionOk="0">
                    <a:moveTo>
                      <a:pt x="23963" y="43070"/>
                    </a:moveTo>
                    <a:cubicBezTo>
                      <a:pt x="23178" y="43156"/>
                      <a:pt x="22389" y="43199"/>
                      <a:pt x="21600" y="43200"/>
                    </a:cubicBezTo>
                    <a:cubicBezTo>
                      <a:pt x="9670" y="43200"/>
                      <a:pt x="0" y="33529"/>
                      <a:pt x="0" y="21600"/>
                    </a:cubicBezTo>
                    <a:cubicBezTo>
                      <a:pt x="0" y="9670"/>
                      <a:pt x="9670" y="0"/>
                      <a:pt x="21600" y="0"/>
                    </a:cubicBezTo>
                    <a:cubicBezTo>
                      <a:pt x="22550" y="-1"/>
                      <a:pt x="23499" y="62"/>
                      <a:pt x="24442" y="187"/>
                    </a:cubicBezTo>
                    <a:lnTo>
                      <a:pt x="21600" y="21600"/>
                    </a:lnTo>
                    <a:close/>
                  </a:path>
                </a:pathLst>
              </a:custGeom>
              <a:noFill/>
              <a:ln w="15240">
                <a:solidFill>
                  <a:srgbClr val="0000FF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endParaRPr lang="en-NZ" altLang="en-US" sz="2000"/>
              </a:p>
            </p:txBody>
          </p:sp>
          <p:sp>
            <p:nvSpPr>
              <p:cNvPr id="81994" name="Line 35"/>
              <p:cNvSpPr>
                <a:spLocks noChangeShapeType="1"/>
              </p:cNvSpPr>
              <p:nvPr/>
            </p:nvSpPr>
            <p:spPr bwMode="auto">
              <a:xfrm>
                <a:off x="2021" y="1497"/>
                <a:ext cx="0" cy="1815"/>
              </a:xfrm>
              <a:prstGeom prst="line">
                <a:avLst/>
              </a:prstGeom>
              <a:noFill/>
              <a:ln w="45085">
                <a:solidFill>
                  <a:srgbClr val="0000FF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81995" name="Rectangle 34"/>
              <p:cNvSpPr>
                <a:spLocks noChangeArrowheads="1"/>
              </p:cNvSpPr>
              <p:nvPr/>
            </p:nvSpPr>
            <p:spPr bwMode="auto">
              <a:xfrm>
                <a:off x="1418" y="2059"/>
                <a:ext cx="261" cy="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r>
                  <a:rPr lang="en-US" altLang="en-US" sz="2000">
                    <a:solidFill>
                      <a:srgbClr val="000080"/>
                    </a:solidFill>
                    <a:ea typeface="Times New Roman" panose="02020603050405020304" pitchFamily="18" charset="0"/>
                    <a:cs typeface=".VnTime" panose="020B7200000000000000" pitchFamily="34" charset="0"/>
                  </a:rPr>
                  <a:t>U</a:t>
                </a:r>
                <a:r>
                  <a:rPr lang="en-US" altLang="en-US" sz="2000" baseline="-30000">
                    <a:solidFill>
                      <a:srgbClr val="000080"/>
                    </a:solidFill>
                    <a:ea typeface="Times New Roman" panose="02020603050405020304" pitchFamily="18" charset="0"/>
                    <a:cs typeface=".VnTime" panose="020B7200000000000000" pitchFamily="34" charset="0"/>
                  </a:rPr>
                  <a:t>1</a:t>
                </a:r>
                <a:endParaRPr lang="en-US" altLang="en-US" sz="2000">
                  <a:ea typeface="Times New Roman" panose="02020603050405020304" pitchFamily="18" charset="0"/>
                  <a:cs typeface=".VnTime" panose="020B7200000000000000" pitchFamily="34" charset="0"/>
                </a:endParaRPr>
              </a:p>
            </p:txBody>
          </p:sp>
          <p:sp>
            <p:nvSpPr>
              <p:cNvPr id="81996" name="Line 33"/>
              <p:cNvSpPr>
                <a:spLocks noChangeShapeType="1"/>
              </p:cNvSpPr>
              <p:nvPr/>
            </p:nvSpPr>
            <p:spPr bwMode="auto">
              <a:xfrm flipH="1">
                <a:off x="2417" y="2400"/>
                <a:ext cx="525" cy="6"/>
              </a:xfrm>
              <a:prstGeom prst="line">
                <a:avLst/>
              </a:prstGeom>
              <a:noFill/>
              <a:ln w="1524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81997" name="Line 32"/>
              <p:cNvSpPr>
                <a:spLocks noChangeShapeType="1"/>
              </p:cNvSpPr>
              <p:nvPr/>
            </p:nvSpPr>
            <p:spPr bwMode="auto">
              <a:xfrm>
                <a:off x="2950" y="2312"/>
                <a:ext cx="2" cy="181"/>
              </a:xfrm>
              <a:prstGeom prst="line">
                <a:avLst/>
              </a:prstGeom>
              <a:noFill/>
              <a:ln w="15240">
                <a:solidFill>
                  <a:srgbClr val="0000FF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81998" name="Rectangle 31"/>
              <p:cNvSpPr>
                <a:spLocks noChangeArrowheads="1"/>
              </p:cNvSpPr>
              <p:nvPr/>
            </p:nvSpPr>
            <p:spPr bwMode="auto">
              <a:xfrm>
                <a:off x="2299" y="1799"/>
                <a:ext cx="547" cy="59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r>
                  <a:rPr lang="en-US" altLang="en-US" sz="2000">
                    <a:solidFill>
                      <a:srgbClr val="000080"/>
                    </a:solidFill>
                    <a:ea typeface="Times New Roman" panose="02020603050405020304" pitchFamily="18" charset="0"/>
                    <a:cs typeface=".VnTime" panose="020B7200000000000000" pitchFamily="34" charset="0"/>
                  </a:rPr>
                  <a:t>v</a:t>
                </a:r>
                <a:r>
                  <a:rPr lang="en-US" altLang="en-US" sz="2000" baseline="-30000">
                    <a:solidFill>
                      <a:srgbClr val="000080"/>
                    </a:solidFill>
                    <a:ea typeface="Times New Roman" panose="02020603050405020304" pitchFamily="18" charset="0"/>
                    <a:cs typeface=".VnTime" panose="020B7200000000000000" pitchFamily="34" charset="0"/>
                  </a:rPr>
                  <a:t>2</a:t>
                </a:r>
                <a:endParaRPr lang="en-US" altLang="en-US" sz="2000">
                  <a:ea typeface="Times New Roman" panose="02020603050405020304" pitchFamily="18" charset="0"/>
                  <a:cs typeface=".VnTime" panose="020B7200000000000000" pitchFamily="34" charset="0"/>
                </a:endParaRPr>
              </a:p>
            </p:txBody>
          </p:sp>
          <p:sp>
            <p:nvSpPr>
              <p:cNvPr id="81999" name="Rectangle 30"/>
              <p:cNvSpPr>
                <a:spLocks noChangeArrowheads="1"/>
              </p:cNvSpPr>
              <p:nvPr/>
            </p:nvSpPr>
            <p:spPr bwMode="auto">
              <a:xfrm>
                <a:off x="2296" y="2758"/>
                <a:ext cx="501" cy="54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r>
                  <a:rPr lang="en-US" altLang="en-US" sz="2000">
                    <a:solidFill>
                      <a:srgbClr val="000080"/>
                    </a:solidFill>
                    <a:ea typeface="Times New Roman" panose="02020603050405020304" pitchFamily="18" charset="0"/>
                    <a:cs typeface=".VnTime" panose="020B7200000000000000" pitchFamily="34" charset="0"/>
                  </a:rPr>
                  <a:t>v</a:t>
                </a:r>
                <a:r>
                  <a:rPr lang="en-US" altLang="en-US" sz="2000" baseline="-30000">
                    <a:solidFill>
                      <a:srgbClr val="000080"/>
                    </a:solidFill>
                    <a:ea typeface="Times New Roman" panose="02020603050405020304" pitchFamily="18" charset="0"/>
                    <a:cs typeface=".VnTime" panose="020B7200000000000000" pitchFamily="34" charset="0"/>
                  </a:rPr>
                  <a:t>2</a:t>
                </a:r>
                <a:endParaRPr lang="en-US" altLang="en-US" sz="2000">
                  <a:ea typeface="Times New Roman" panose="02020603050405020304" pitchFamily="18" charset="0"/>
                  <a:cs typeface=".VnTime" panose="020B7200000000000000" pitchFamily="34" charset="0"/>
                </a:endParaRPr>
              </a:p>
            </p:txBody>
          </p:sp>
          <p:sp>
            <p:nvSpPr>
              <p:cNvPr id="82000" name="Oval 29"/>
              <p:cNvSpPr>
                <a:spLocks noChangeArrowheads="1"/>
              </p:cNvSpPr>
              <p:nvPr/>
            </p:nvSpPr>
            <p:spPr bwMode="auto">
              <a:xfrm>
                <a:off x="1581" y="2645"/>
                <a:ext cx="61" cy="91"/>
              </a:xfrm>
              <a:prstGeom prst="ellipse">
                <a:avLst/>
              </a:prstGeom>
              <a:solidFill>
                <a:srgbClr val="800000"/>
              </a:solidFill>
              <a:ln w="0">
                <a:solidFill>
                  <a:srgbClr val="800000"/>
                </a:solidFill>
                <a:round/>
                <a:headEnd/>
                <a:tailEnd/>
              </a:ln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endParaRPr lang="en-NZ" altLang="en-US" sz="2000"/>
              </a:p>
            </p:txBody>
          </p:sp>
          <p:sp>
            <p:nvSpPr>
              <p:cNvPr id="82001" name="Oval 28"/>
              <p:cNvSpPr>
                <a:spLocks noChangeArrowheads="1"/>
              </p:cNvSpPr>
              <p:nvPr/>
            </p:nvSpPr>
            <p:spPr bwMode="auto">
              <a:xfrm>
                <a:off x="1581" y="1737"/>
                <a:ext cx="61" cy="93"/>
              </a:xfrm>
              <a:prstGeom prst="ellipse">
                <a:avLst/>
              </a:prstGeom>
              <a:solidFill>
                <a:srgbClr val="800000"/>
              </a:solidFill>
              <a:ln w="0">
                <a:solidFill>
                  <a:srgbClr val="800000"/>
                </a:solidFill>
                <a:round/>
                <a:headEnd/>
                <a:tailEnd/>
              </a:ln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endParaRPr lang="en-NZ" altLang="en-US" sz="2000"/>
              </a:p>
            </p:txBody>
          </p:sp>
          <p:sp>
            <p:nvSpPr>
              <p:cNvPr id="82002" name="Rectangle 27"/>
              <p:cNvSpPr>
                <a:spLocks noChangeArrowheads="1"/>
              </p:cNvSpPr>
              <p:nvPr/>
            </p:nvSpPr>
            <p:spPr bwMode="auto">
              <a:xfrm>
                <a:off x="2226" y="1101"/>
                <a:ext cx="178" cy="35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r>
                  <a:rPr lang="en-US" altLang="en-US" sz="2000">
                    <a:solidFill>
                      <a:srgbClr val="000080"/>
                    </a:solidFill>
                    <a:ea typeface="Times New Roman" panose="02020603050405020304" pitchFamily="18" charset="0"/>
                    <a:cs typeface=".VnTime" panose="020B7200000000000000" pitchFamily="34" charset="0"/>
                  </a:rPr>
                  <a:t>A</a:t>
                </a:r>
                <a:endParaRPr lang="en-US" altLang="en-US" sz="2000">
                  <a:ea typeface="Times New Roman" panose="02020603050405020304" pitchFamily="18" charset="0"/>
                  <a:cs typeface=".VnTime" panose="020B7200000000000000" pitchFamily="34" charset="0"/>
                </a:endParaRPr>
              </a:p>
            </p:txBody>
          </p:sp>
          <p:sp>
            <p:nvSpPr>
              <p:cNvPr id="82003" name="Rectangle 26"/>
              <p:cNvSpPr>
                <a:spLocks noChangeArrowheads="1"/>
              </p:cNvSpPr>
              <p:nvPr/>
            </p:nvSpPr>
            <p:spPr bwMode="auto">
              <a:xfrm>
                <a:off x="2263" y="2093"/>
                <a:ext cx="138" cy="35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r>
                  <a:rPr lang="en-US" altLang="en-US" sz="2000">
                    <a:solidFill>
                      <a:srgbClr val="000080"/>
                    </a:solidFill>
                    <a:ea typeface="Times New Roman" panose="02020603050405020304" pitchFamily="18" charset="0"/>
                    <a:cs typeface=".VnTime" panose="020B7200000000000000" pitchFamily="34" charset="0"/>
                  </a:rPr>
                  <a:t>F</a:t>
                </a:r>
                <a:endParaRPr lang="en-US" altLang="en-US" sz="2000">
                  <a:ea typeface="Times New Roman" panose="02020603050405020304" pitchFamily="18" charset="0"/>
                  <a:cs typeface=".VnTime" panose="020B7200000000000000" pitchFamily="34" charset="0"/>
                </a:endParaRPr>
              </a:p>
            </p:txBody>
          </p:sp>
          <p:sp>
            <p:nvSpPr>
              <p:cNvPr id="82004" name="Rectangle 25"/>
              <p:cNvSpPr>
                <a:spLocks noChangeArrowheads="1"/>
              </p:cNvSpPr>
              <p:nvPr/>
            </p:nvSpPr>
            <p:spPr bwMode="auto">
              <a:xfrm>
                <a:off x="2263" y="3248"/>
                <a:ext cx="386" cy="45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r>
                  <a:rPr lang="en-US" altLang="en-US" sz="2000">
                    <a:solidFill>
                      <a:srgbClr val="000000"/>
                    </a:solidFill>
                    <a:ea typeface="Times New Roman" panose="02020603050405020304" pitchFamily="18" charset="0"/>
                    <a:cs typeface=".VnTime" panose="020B7200000000000000" pitchFamily="34" charset="0"/>
                  </a:rPr>
                  <a:t>B</a:t>
                </a:r>
                <a:endParaRPr lang="en-US" altLang="en-US" sz="2000">
                  <a:ea typeface="Times New Roman" panose="02020603050405020304" pitchFamily="18" charset="0"/>
                  <a:cs typeface=".VnTime" panose="020B7200000000000000" pitchFamily="34" charset="0"/>
                </a:endParaRPr>
              </a:p>
            </p:txBody>
          </p:sp>
          <p:grpSp>
            <p:nvGrpSpPr>
              <p:cNvPr id="82005" name="Group 22"/>
              <p:cNvGrpSpPr>
                <a:grpSpLocks/>
              </p:cNvGrpSpPr>
              <p:nvPr/>
            </p:nvGrpSpPr>
            <p:grpSpPr bwMode="auto">
              <a:xfrm>
                <a:off x="3386" y="1554"/>
                <a:ext cx="1124" cy="602"/>
                <a:chOff x="1879" y="1074"/>
                <a:chExt cx="652" cy="297"/>
              </a:xfrm>
            </p:grpSpPr>
            <p:sp>
              <p:nvSpPr>
                <p:cNvPr id="82009" name="Freeform 24"/>
                <p:cNvSpPr>
                  <a:spLocks/>
                </p:cNvSpPr>
                <p:nvPr/>
              </p:nvSpPr>
              <p:spPr bwMode="auto">
                <a:xfrm>
                  <a:off x="1879" y="1097"/>
                  <a:ext cx="539" cy="274"/>
                </a:xfrm>
                <a:custGeom>
                  <a:avLst/>
                  <a:gdLst>
                    <a:gd name="T0" fmla="*/ 0 w 539"/>
                    <a:gd name="T1" fmla="*/ 0 h 274"/>
                    <a:gd name="T2" fmla="*/ 539 w 539"/>
                    <a:gd name="T3" fmla="*/ 0 h 274"/>
                    <a:gd name="T4" fmla="*/ 539 w 539"/>
                    <a:gd name="T5" fmla="*/ 274 h 274"/>
                    <a:gd name="T6" fmla="*/ 366 w 539"/>
                    <a:gd name="T7" fmla="*/ 274 h 274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539"/>
                    <a:gd name="T13" fmla="*/ 0 h 274"/>
                    <a:gd name="T14" fmla="*/ 539 w 539"/>
                    <a:gd name="T15" fmla="*/ 274 h 274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539" h="274">
                      <a:moveTo>
                        <a:pt x="0" y="0"/>
                      </a:moveTo>
                      <a:lnTo>
                        <a:pt x="539" y="0"/>
                      </a:lnTo>
                      <a:lnTo>
                        <a:pt x="539" y="274"/>
                      </a:lnTo>
                      <a:lnTo>
                        <a:pt x="366" y="274"/>
                      </a:lnTo>
                    </a:path>
                  </a:pathLst>
                </a:custGeom>
                <a:noFill/>
                <a:ln w="28575">
                  <a:solidFill>
                    <a:srgbClr val="000000"/>
                  </a:solidFill>
                  <a:round/>
                  <a:headEnd/>
                  <a:tailEnd type="triangle" w="med" len="med"/>
                </a:ln>
                <a:extLst>
                  <a:ext uri="{909E8E84-426E-40DD-AFC4-6F175D3DCCD1}">
                    <a14:hiddenFill xmlns:a14="http://schemas.microsoft.com/office/drawing/2010/main" xmlns="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Tahoma" panose="020B0604030504040204" pitchFamily="34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Tahoma" panose="020B0604030504040204" pitchFamily="34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Tahoma" panose="020B0604030504040204" pitchFamily="34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Tahoma" panose="020B0604030504040204" pitchFamily="34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Tahoma" panose="020B060403050404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Tahoma" panose="020B060403050404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Tahoma" panose="020B060403050404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Tahoma" panose="020B060403050404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Tahoma" panose="020B0604030504040204" pitchFamily="34" charset="0"/>
                    </a:defRPr>
                  </a:lvl9pPr>
                </a:lstStyle>
                <a:p>
                  <a:endParaRPr lang="en-NZ" altLang="en-US" sz="2000"/>
                </a:p>
              </p:txBody>
            </p:sp>
            <p:sp>
              <p:nvSpPr>
                <p:cNvPr id="82010" name="Text Box 23"/>
                <p:cNvSpPr txBox="1">
                  <a:spLocks noChangeArrowheads="1"/>
                </p:cNvSpPr>
                <p:nvPr/>
              </p:nvSpPr>
              <p:spPr bwMode="auto">
                <a:xfrm>
                  <a:off x="2083" y="1074"/>
                  <a:ext cx="448" cy="288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 xmlns="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Tahoma" panose="020B0604030504040204" pitchFamily="34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Tahoma" panose="020B0604030504040204" pitchFamily="34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Tahoma" panose="020B0604030504040204" pitchFamily="34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Tahoma" panose="020B0604030504040204" pitchFamily="34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Tahoma" panose="020B060403050404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Tahoma" panose="020B060403050404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Tahoma" panose="020B060403050404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Tahoma" panose="020B060403050404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Tahoma" panose="020B0604030504040204" pitchFamily="34" charset="0"/>
                    </a:defRPr>
                  </a:lvl9pPr>
                </a:lstStyle>
                <a:p>
                  <a:r>
                    <a:rPr lang="en-US" altLang="en-US" sz="2000">
                      <a:solidFill>
                        <a:srgbClr val="000000"/>
                      </a:solidFill>
                      <a:ea typeface="Times New Roman" panose="02020603050405020304" pitchFamily="18" charset="0"/>
                      <a:cs typeface=".VnTime" panose="020B7200000000000000" pitchFamily="34" charset="0"/>
                    </a:rPr>
                    <a:t>i</a:t>
                  </a:r>
                  <a:r>
                    <a:rPr lang="en-US" altLang="en-US" sz="2000" baseline="-30000">
                      <a:solidFill>
                        <a:srgbClr val="000000"/>
                      </a:solidFill>
                      <a:ea typeface="Times New Roman" panose="02020603050405020304" pitchFamily="18" charset="0"/>
                      <a:cs typeface=".VnTime" panose="020B7200000000000000" pitchFamily="34" charset="0"/>
                    </a:rPr>
                    <a:t>1</a:t>
                  </a:r>
                  <a:endParaRPr lang="en-US" altLang="en-US" sz="2000">
                    <a:ea typeface="Times New Roman" panose="02020603050405020304" pitchFamily="18" charset="0"/>
                    <a:cs typeface=".VnTime" panose="020B7200000000000000" pitchFamily="34" charset="0"/>
                  </a:endParaRPr>
                </a:p>
              </p:txBody>
            </p:sp>
          </p:grpSp>
          <p:grpSp>
            <p:nvGrpSpPr>
              <p:cNvPr id="82006" name="Group 19"/>
              <p:cNvGrpSpPr>
                <a:grpSpLocks/>
              </p:cNvGrpSpPr>
              <p:nvPr/>
            </p:nvGrpSpPr>
            <p:grpSpPr bwMode="auto">
              <a:xfrm>
                <a:off x="3341" y="2529"/>
                <a:ext cx="1308" cy="652"/>
                <a:chOff x="1454" y="2011"/>
                <a:chExt cx="758" cy="321"/>
              </a:xfrm>
            </p:grpSpPr>
            <p:sp>
              <p:nvSpPr>
                <p:cNvPr id="82007" name="Freeform 21"/>
                <p:cNvSpPr>
                  <a:spLocks/>
                </p:cNvSpPr>
                <p:nvPr/>
              </p:nvSpPr>
              <p:spPr bwMode="auto">
                <a:xfrm flipV="1">
                  <a:off x="1454" y="2012"/>
                  <a:ext cx="539" cy="320"/>
                </a:xfrm>
                <a:custGeom>
                  <a:avLst/>
                  <a:gdLst>
                    <a:gd name="T0" fmla="*/ 0 w 539"/>
                    <a:gd name="T1" fmla="*/ 0 h 274"/>
                    <a:gd name="T2" fmla="*/ 539 w 539"/>
                    <a:gd name="T3" fmla="*/ 0 h 274"/>
                    <a:gd name="T4" fmla="*/ 539 w 539"/>
                    <a:gd name="T5" fmla="*/ 510 h 274"/>
                    <a:gd name="T6" fmla="*/ 366 w 539"/>
                    <a:gd name="T7" fmla="*/ 510 h 274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539"/>
                    <a:gd name="T13" fmla="*/ 0 h 274"/>
                    <a:gd name="T14" fmla="*/ 539 w 539"/>
                    <a:gd name="T15" fmla="*/ 274 h 274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539" h="274">
                      <a:moveTo>
                        <a:pt x="0" y="0"/>
                      </a:moveTo>
                      <a:lnTo>
                        <a:pt x="539" y="0"/>
                      </a:lnTo>
                      <a:lnTo>
                        <a:pt x="539" y="274"/>
                      </a:lnTo>
                      <a:lnTo>
                        <a:pt x="366" y="274"/>
                      </a:lnTo>
                    </a:path>
                  </a:pathLst>
                </a:custGeom>
                <a:noFill/>
                <a:ln w="28575">
                  <a:solidFill>
                    <a:srgbClr val="000000"/>
                  </a:solidFill>
                  <a:round/>
                  <a:headEnd/>
                  <a:tailEnd type="triangle" w="med" len="med"/>
                </a:ln>
                <a:extLst>
                  <a:ext uri="{909E8E84-426E-40DD-AFC4-6F175D3DCCD1}">
                    <a14:hiddenFill xmlns:a14="http://schemas.microsoft.com/office/drawing/2010/main" xmlns="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Tahoma" panose="020B0604030504040204" pitchFamily="34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Tahoma" panose="020B0604030504040204" pitchFamily="34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Tahoma" panose="020B0604030504040204" pitchFamily="34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Tahoma" panose="020B0604030504040204" pitchFamily="34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Tahoma" panose="020B060403050404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Tahoma" panose="020B060403050404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Tahoma" panose="020B060403050404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Tahoma" panose="020B060403050404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Tahoma" panose="020B0604030504040204" pitchFamily="34" charset="0"/>
                    </a:defRPr>
                  </a:lvl9pPr>
                </a:lstStyle>
                <a:p>
                  <a:endParaRPr lang="en-NZ" altLang="en-US" sz="2000"/>
                </a:p>
              </p:txBody>
            </p:sp>
            <p:sp>
              <p:nvSpPr>
                <p:cNvPr id="82008" name="Text Box 20"/>
                <p:cNvSpPr txBox="1">
                  <a:spLocks noChangeArrowheads="1"/>
                </p:cNvSpPr>
                <p:nvPr/>
              </p:nvSpPr>
              <p:spPr bwMode="auto">
                <a:xfrm>
                  <a:off x="1764" y="2011"/>
                  <a:ext cx="448" cy="288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 xmlns="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Tahoma" panose="020B0604030504040204" pitchFamily="34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Tahoma" panose="020B0604030504040204" pitchFamily="34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Tahoma" panose="020B0604030504040204" pitchFamily="34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Tahoma" panose="020B0604030504040204" pitchFamily="34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Tahoma" panose="020B060403050404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Tahoma" panose="020B060403050404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Tahoma" panose="020B060403050404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Tahoma" panose="020B060403050404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Tahoma" panose="020B0604030504040204" pitchFamily="34" charset="0"/>
                    </a:defRPr>
                  </a:lvl9pPr>
                </a:lstStyle>
                <a:p>
                  <a:r>
                    <a:rPr lang="en-US" altLang="en-US" sz="2000">
                      <a:solidFill>
                        <a:srgbClr val="000000"/>
                      </a:solidFill>
                      <a:ea typeface="Times New Roman" panose="02020603050405020304" pitchFamily="18" charset="0"/>
                      <a:cs typeface=".VnTime" panose="020B7200000000000000" pitchFamily="34" charset="0"/>
                    </a:rPr>
                    <a:t>i</a:t>
                  </a:r>
                  <a:r>
                    <a:rPr lang="en-US" altLang="en-US" sz="2000" baseline="-30000">
                      <a:solidFill>
                        <a:srgbClr val="000000"/>
                      </a:solidFill>
                      <a:ea typeface="Times New Roman" panose="02020603050405020304" pitchFamily="18" charset="0"/>
                      <a:cs typeface=".VnTime" panose="020B7200000000000000" pitchFamily="34" charset="0"/>
                    </a:rPr>
                    <a:t>2</a:t>
                  </a:r>
                  <a:endParaRPr lang="en-US" altLang="en-US" sz="2000">
                    <a:ea typeface="Times New Roman" panose="02020603050405020304" pitchFamily="18" charset="0"/>
                    <a:cs typeface=".VnTime" panose="020B7200000000000000" pitchFamily="34" charset="0"/>
                  </a:endParaRPr>
                </a:p>
              </p:txBody>
            </p:sp>
          </p:grpSp>
        </p:grpSp>
      </p:grpSp>
      <p:sp>
        <p:nvSpPr>
          <p:cNvPr id="81953" name="Freeform 351"/>
          <p:cNvSpPr>
            <a:spLocks/>
          </p:cNvSpPr>
          <p:nvPr/>
        </p:nvSpPr>
        <p:spPr bwMode="auto">
          <a:xfrm>
            <a:off x="3440113" y="4926013"/>
            <a:ext cx="1981200" cy="457200"/>
          </a:xfrm>
          <a:custGeom>
            <a:avLst/>
            <a:gdLst>
              <a:gd name="T0" fmla="*/ 0 w 438"/>
              <a:gd name="T1" fmla="*/ 2147483647 h 364"/>
              <a:gd name="T2" fmla="*/ 2147483647 w 438"/>
              <a:gd name="T3" fmla="*/ 2147483647 h 364"/>
              <a:gd name="T4" fmla="*/ 2147483647 w 438"/>
              <a:gd name="T5" fmla="*/ 2147483647 h 364"/>
              <a:gd name="T6" fmla="*/ 2147483647 w 438"/>
              <a:gd name="T7" fmla="*/ 2147483647 h 364"/>
              <a:gd name="T8" fmla="*/ 2147483647 w 438"/>
              <a:gd name="T9" fmla="*/ 2147483647 h 364"/>
              <a:gd name="T10" fmla="*/ 2147483647 w 438"/>
              <a:gd name="T11" fmla="*/ 2147483647 h 364"/>
              <a:gd name="T12" fmla="*/ 2147483647 w 438"/>
              <a:gd name="T13" fmla="*/ 2147483647 h 364"/>
              <a:gd name="T14" fmla="*/ 2147483647 w 438"/>
              <a:gd name="T15" fmla="*/ 2147483647 h 364"/>
              <a:gd name="T16" fmla="*/ 2147483647 w 438"/>
              <a:gd name="T17" fmla="*/ 2147483647 h 364"/>
              <a:gd name="T18" fmla="*/ 2147483647 w 438"/>
              <a:gd name="T19" fmla="*/ 2147483647 h 364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w 438"/>
              <a:gd name="T31" fmla="*/ 0 h 364"/>
              <a:gd name="T32" fmla="*/ 438 w 438"/>
              <a:gd name="T33" fmla="*/ 364 h 364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T30" t="T31" r="T32" b="T33"/>
            <a:pathLst>
              <a:path w="438" h="364">
                <a:moveTo>
                  <a:pt x="0" y="364"/>
                </a:moveTo>
                <a:cubicBezTo>
                  <a:pt x="11" y="337"/>
                  <a:pt x="39" y="256"/>
                  <a:pt x="64" y="204"/>
                </a:cubicBezTo>
                <a:cubicBezTo>
                  <a:pt x="89" y="152"/>
                  <a:pt x="126" y="84"/>
                  <a:pt x="150" y="51"/>
                </a:cubicBezTo>
                <a:cubicBezTo>
                  <a:pt x="174" y="18"/>
                  <a:pt x="187" y="6"/>
                  <a:pt x="206" y="3"/>
                </a:cubicBezTo>
                <a:cubicBezTo>
                  <a:pt x="225" y="0"/>
                  <a:pt x="249" y="21"/>
                  <a:pt x="266" y="35"/>
                </a:cubicBezTo>
                <a:cubicBezTo>
                  <a:pt x="283" y="49"/>
                  <a:pt x="291" y="63"/>
                  <a:pt x="308" y="89"/>
                </a:cubicBezTo>
                <a:cubicBezTo>
                  <a:pt x="325" y="115"/>
                  <a:pt x="349" y="159"/>
                  <a:pt x="366" y="191"/>
                </a:cubicBezTo>
                <a:cubicBezTo>
                  <a:pt x="383" y="223"/>
                  <a:pt x="402" y="266"/>
                  <a:pt x="410" y="283"/>
                </a:cubicBezTo>
                <a:cubicBezTo>
                  <a:pt x="418" y="300"/>
                  <a:pt x="409" y="281"/>
                  <a:pt x="414" y="294"/>
                </a:cubicBezTo>
                <a:cubicBezTo>
                  <a:pt x="419" y="307"/>
                  <a:pt x="433" y="349"/>
                  <a:pt x="438" y="363"/>
                </a:cubicBezTo>
              </a:path>
            </a:pathLst>
          </a:custGeom>
          <a:noFill/>
          <a:ln w="34925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endParaRPr lang="en-NZ" altLang="en-US"/>
          </a:p>
        </p:txBody>
      </p:sp>
      <p:graphicFrame>
        <p:nvGraphicFramePr>
          <p:cNvPr id="81937" name="Object 89"/>
          <p:cNvGraphicFramePr>
            <a:graphicFrameLocks noChangeAspect="1"/>
          </p:cNvGraphicFramePr>
          <p:nvPr/>
        </p:nvGraphicFramePr>
        <p:xfrm>
          <a:off x="5995988" y="2297113"/>
          <a:ext cx="1728787" cy="552450"/>
        </p:xfrm>
        <a:graphic>
          <a:graphicData uri="http://schemas.openxmlformats.org/presentationml/2006/ole">
            <p:oleObj spid="_x0000_s48161" name="Equation" r:id="rId18" imgW="685502" imgH="215806" progId="Equation.3">
              <p:embed/>
            </p:oleObj>
          </a:graphicData>
        </a:graphic>
      </p:graphicFrame>
      <p:sp>
        <p:nvSpPr>
          <p:cNvPr id="81954" name="Line 359"/>
          <p:cNvSpPr>
            <a:spLocks noChangeShapeType="1"/>
          </p:cNvSpPr>
          <p:nvPr/>
        </p:nvSpPr>
        <p:spPr bwMode="auto">
          <a:xfrm flipH="1">
            <a:off x="5813425" y="2698750"/>
            <a:ext cx="292100" cy="335915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5" name="Rectangle 2"/>
          <p:cNvSpPr txBox="1">
            <a:spLocks noChangeArrowheads="1"/>
          </p:cNvSpPr>
          <p:nvPr/>
        </p:nvSpPr>
        <p:spPr bwMode="auto">
          <a:xfrm>
            <a:off x="555624" y="121736"/>
            <a:ext cx="8131176" cy="970152"/>
          </a:xfrm>
          <a:prstGeom prst="rect">
            <a:avLst/>
          </a:prstGeom>
          <a:solidFill>
            <a:schemeClr val="bg2"/>
          </a:solidFill>
          <a:ln w="76200" cmpd="tri">
            <a:solidFill>
              <a:srgbClr val="FF6600"/>
            </a:solidFill>
            <a:miter lim="800000"/>
            <a:headEnd/>
            <a:tailEnd/>
          </a:ln>
          <a:effectLst/>
        </p:spPr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Book Antiqua" pitchFamily="18" charset="0"/>
                <a:ea typeface="+mn-ea"/>
                <a:cs typeface="+mn-cs"/>
              </a:rPr>
              <a:t> </a:t>
            </a:r>
            <a:r>
              <a:rPr kumimoji="0" lang="en-US" sz="3200" b="1" i="0" u="none" strike="noStrike" kern="0" cap="none" spc="0" normalizeH="0" baseline="0" noProof="0" dirty="0" err="1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Book Antiqua" pitchFamily="18" charset="0"/>
                <a:ea typeface="+mn-ea"/>
                <a:cs typeface="+mn-cs"/>
              </a:rPr>
              <a:t>Dạng</a:t>
            </a:r>
            <a:r>
              <a:rPr kumimoji="0" lang="en-US" sz="3200" b="1" i="0" u="none" strike="noStrike" kern="0" cap="none" spc="0" normalizeH="0" noProof="0" dirty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Book Antiqua" pitchFamily="18" charset="0"/>
                <a:ea typeface="+mn-ea"/>
                <a:cs typeface="+mn-cs"/>
              </a:rPr>
              <a:t> </a:t>
            </a:r>
            <a:r>
              <a:rPr kumimoji="0" lang="en-US" sz="3200" b="1" i="0" u="none" strike="noStrike" kern="0" cap="none" spc="0" normalizeH="0" noProof="0" dirty="0" err="1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Book Antiqua" pitchFamily="18" charset="0"/>
                <a:ea typeface="+mn-ea"/>
                <a:cs typeface="+mn-cs"/>
              </a:rPr>
              <a:t>sóng</a:t>
            </a:r>
            <a:r>
              <a:rPr kumimoji="0" lang="en-US" sz="3200" b="1" i="0" u="none" strike="noStrike" kern="0" cap="none" spc="0" normalizeH="0" noProof="0" dirty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Book Antiqua" pitchFamily="18" charset="0"/>
                <a:ea typeface="+mn-ea"/>
                <a:cs typeface="+mn-cs"/>
              </a:rPr>
              <a:t> </a:t>
            </a:r>
            <a:r>
              <a:rPr kumimoji="0" lang="en-US" sz="3200" b="1" i="0" u="none" strike="noStrike" kern="0" cap="none" spc="0" normalizeH="0" noProof="0" dirty="0" err="1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Book Antiqua" pitchFamily="18" charset="0"/>
                <a:ea typeface="+mn-ea"/>
                <a:cs typeface="+mn-cs"/>
              </a:rPr>
              <a:t>và</a:t>
            </a:r>
            <a:r>
              <a:rPr kumimoji="0" lang="en-US" sz="3200" b="1" i="0" u="none" strike="noStrike" kern="0" cap="none" spc="0" normalizeH="0" noProof="0" dirty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Book Antiqua" pitchFamily="18" charset="0"/>
                <a:ea typeface="+mn-ea"/>
                <a:cs typeface="+mn-cs"/>
              </a:rPr>
              <a:t> </a:t>
            </a:r>
            <a:r>
              <a:rPr kumimoji="0" lang="en-US" sz="3200" b="1" i="0" u="none" strike="noStrike" kern="0" cap="none" spc="0" normalizeH="0" noProof="0" dirty="0" err="1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Book Antiqua" pitchFamily="18" charset="0"/>
                <a:ea typeface="+mn-ea"/>
                <a:cs typeface="+mn-cs"/>
              </a:rPr>
              <a:t>tham</a:t>
            </a:r>
            <a:r>
              <a:rPr kumimoji="0" lang="en-US" sz="3200" b="1" i="0" u="none" strike="noStrike" kern="0" cap="none" spc="0" normalizeH="0" noProof="0" dirty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Book Antiqua" pitchFamily="18" charset="0"/>
                <a:ea typeface="+mn-ea"/>
                <a:cs typeface="+mn-cs"/>
              </a:rPr>
              <a:t> </a:t>
            </a:r>
            <a:r>
              <a:rPr kumimoji="0" lang="en-US" sz="3200" b="1" i="0" u="none" strike="noStrike" kern="0" cap="none" spc="0" normalizeH="0" noProof="0" dirty="0" err="1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Book Antiqua" pitchFamily="18" charset="0"/>
                <a:ea typeface="+mn-ea"/>
                <a:cs typeface="+mn-cs"/>
              </a:rPr>
              <a:t>số</a:t>
            </a:r>
            <a:r>
              <a:rPr kumimoji="0" lang="en-US" sz="3200" b="1" i="0" u="none" strike="noStrike" kern="0" cap="none" spc="0" normalizeH="0" noProof="0" dirty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Book Antiqua" pitchFamily="18" charset="0"/>
                <a:ea typeface="+mn-ea"/>
                <a:cs typeface="+mn-cs"/>
              </a:rPr>
              <a:t> </a:t>
            </a:r>
            <a:r>
              <a:rPr kumimoji="0" lang="en-US" sz="3200" b="1" i="0" u="none" strike="noStrike" kern="0" cap="none" spc="0" normalizeH="0" noProof="0" dirty="0" err="1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Book Antiqua" pitchFamily="18" charset="0"/>
                <a:ea typeface="+mn-ea"/>
                <a:cs typeface="+mn-cs"/>
              </a:rPr>
              <a:t>dòng</a:t>
            </a:r>
            <a:r>
              <a:rPr kumimoji="0" lang="en-US" sz="3200" b="1" i="0" u="none" strike="noStrike" kern="0" cap="none" spc="0" normalizeH="0" noProof="0" dirty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Book Antiqua" pitchFamily="18" charset="0"/>
                <a:ea typeface="+mn-ea"/>
                <a:cs typeface="+mn-cs"/>
              </a:rPr>
              <a:t> </a:t>
            </a:r>
            <a:r>
              <a:rPr kumimoji="0" lang="en-US" sz="3200" b="1" i="0" u="none" strike="noStrike" kern="0" cap="none" spc="0" normalizeH="0" noProof="0" dirty="0" err="1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Book Antiqua" pitchFamily="18" charset="0"/>
                <a:ea typeface="+mn-ea"/>
                <a:cs typeface="+mn-cs"/>
              </a:rPr>
              <a:t>áp</a:t>
            </a:r>
            <a:r>
              <a:rPr kumimoji="0" lang="en-US" sz="3200" b="1" i="0" u="none" strike="noStrike" kern="0" cap="none" spc="0" normalizeH="0" noProof="0" dirty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Book Antiqua" pitchFamily="18" charset="0"/>
                <a:ea typeface="+mn-ea"/>
                <a:cs typeface="+mn-cs"/>
              </a:rPr>
              <a:t> </a:t>
            </a:r>
            <a:r>
              <a:rPr kumimoji="0" lang="en-US" sz="3200" b="1" i="0" u="none" strike="noStrike" kern="0" cap="none" spc="0" normalizeH="0" noProof="0" dirty="0" err="1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Book Antiqua" pitchFamily="18" charset="0"/>
                <a:ea typeface="+mn-ea"/>
                <a:cs typeface="+mn-cs"/>
              </a:rPr>
              <a:t>mạch</a:t>
            </a:r>
            <a:r>
              <a:rPr kumimoji="0" lang="en-US" sz="3200" b="1" i="0" u="none" strike="noStrike" kern="0" cap="none" spc="0" normalizeH="0" noProof="0" dirty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Book Antiqua" pitchFamily="18" charset="0"/>
                <a:ea typeface="+mn-ea"/>
                <a:cs typeface="+mn-cs"/>
              </a:rPr>
              <a:t> </a:t>
            </a:r>
            <a:r>
              <a:rPr kumimoji="0" lang="en-US" sz="3200" b="1" i="0" u="none" strike="noStrike" kern="0" cap="none" spc="0" normalizeH="0" noProof="0" dirty="0" err="1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Book Antiqua" pitchFamily="18" charset="0"/>
                <a:ea typeface="+mn-ea"/>
                <a:cs typeface="+mn-cs"/>
              </a:rPr>
              <a:t>chỉnh</a:t>
            </a:r>
            <a:r>
              <a:rPr kumimoji="0" lang="en-US" sz="3200" b="1" i="0" u="none" strike="noStrike" kern="0" cap="none" spc="0" normalizeH="0" noProof="0" dirty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Book Antiqua" pitchFamily="18" charset="0"/>
                <a:ea typeface="+mn-ea"/>
                <a:cs typeface="+mn-cs"/>
              </a:rPr>
              <a:t> </a:t>
            </a:r>
            <a:r>
              <a:rPr kumimoji="0" lang="en-US" sz="3200" b="1" i="0" u="none" strike="noStrike" kern="0" cap="none" spc="0" normalizeH="0" noProof="0" dirty="0" err="1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Book Antiqua" pitchFamily="18" charset="0"/>
                <a:ea typeface="+mn-ea"/>
                <a:cs typeface="+mn-cs"/>
              </a:rPr>
              <a:t>lưu</a:t>
            </a:r>
            <a:r>
              <a:rPr kumimoji="0" lang="en-US" sz="3200" b="1" i="0" u="none" strike="noStrike" kern="0" cap="none" spc="0" normalizeH="0" noProof="0" dirty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Book Antiqua" pitchFamily="18" charset="0"/>
                <a:ea typeface="+mn-ea"/>
                <a:cs typeface="+mn-cs"/>
              </a:rPr>
              <a:t> </a:t>
            </a:r>
            <a:r>
              <a:rPr kumimoji="0" lang="en-US" sz="3200" b="1" i="0" u="none" strike="noStrike" kern="0" cap="none" spc="0" normalizeH="0" noProof="0" dirty="0" err="1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Book Antiqua" pitchFamily="18" charset="0"/>
                <a:ea typeface="+mn-ea"/>
                <a:cs typeface="+mn-cs"/>
              </a:rPr>
              <a:t>toàn</a:t>
            </a:r>
            <a:r>
              <a:rPr kumimoji="0" lang="en-US" sz="3200" b="1" i="0" u="none" strike="noStrike" kern="0" cap="none" spc="0" normalizeH="0" noProof="0" dirty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Book Antiqua" pitchFamily="18" charset="0"/>
                <a:ea typeface="+mn-ea"/>
                <a:cs typeface="+mn-cs"/>
              </a:rPr>
              <a:t> </a:t>
            </a:r>
            <a:r>
              <a:rPr kumimoji="0" lang="en-US" sz="3200" b="1" i="0" u="none" strike="noStrike" kern="0" cap="none" spc="0" normalizeH="0" noProof="0" dirty="0" err="1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Book Antiqua" pitchFamily="18" charset="0"/>
                <a:ea typeface="+mn-ea"/>
                <a:cs typeface="+mn-cs"/>
              </a:rPr>
              <a:t>kì</a:t>
            </a:r>
            <a:r>
              <a:rPr kumimoji="0" lang="en-US" sz="3200" b="1" i="0" u="none" strike="noStrike" kern="0" cap="none" spc="0" normalizeH="0" noProof="0" dirty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Book Antiqua" pitchFamily="18" charset="0"/>
                <a:ea typeface="+mn-ea"/>
                <a:cs typeface="+mn-cs"/>
              </a:rPr>
              <a:t> </a:t>
            </a:r>
            <a:r>
              <a:rPr kumimoji="0" lang="en-US" sz="3200" b="1" i="0" u="none" strike="noStrike" kern="0" cap="none" spc="0" normalizeH="0" noProof="0" dirty="0" err="1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Book Antiqua" pitchFamily="18" charset="0"/>
                <a:ea typeface="+mn-ea"/>
                <a:cs typeface="+mn-cs"/>
              </a:rPr>
              <a:t>tải</a:t>
            </a:r>
            <a:r>
              <a:rPr kumimoji="0" lang="en-US" sz="3200" b="1" i="0" u="none" strike="noStrike" kern="0" cap="none" spc="0" normalizeH="0" noProof="0" dirty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Book Antiqua" pitchFamily="18" charset="0"/>
                <a:ea typeface="+mn-ea"/>
                <a:cs typeface="+mn-cs"/>
              </a:rPr>
              <a:t> R </a:t>
            </a:r>
            <a:endParaRPr kumimoji="0" lang="en-US" sz="3200" b="1" i="0" u="none" strike="noStrike" kern="0" cap="none" spc="0" normalizeH="0" baseline="0" noProof="0" dirty="0">
              <a:ln>
                <a:noFill/>
              </a:ln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Book Antiqua" pitchFamily="18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2109299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FA81414E-C883-43C6-A442-D8F9E3957B04}" type="slidenum">
              <a:rPr kumimoji="0" lang="en-US" alt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19</a:t>
            </a:fld>
            <a:endParaRPr kumimoji="0" lang="en-US" altLang="en-US" sz="1400" b="0" i="0" u="none" strike="noStrike" kern="1200" cap="none" spc="0" normalizeH="0" baseline="0" noProof="0" smtClean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82963" name="Rectangle 65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NZ" altLang="en-US" sz="1800" b="0" i="0" u="none" strike="noStrike" kern="120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ahoma" panose="020B0604030504040204" pitchFamily="34" charset="0"/>
              <a:ea typeface="+mn-ea"/>
              <a:cs typeface="+mn-cs"/>
            </a:endParaRPr>
          </a:p>
        </p:txBody>
      </p:sp>
      <p:sp>
        <p:nvSpPr>
          <p:cNvPr id="87" name="AutoShape 3"/>
          <p:cNvSpPr txBox="1">
            <a:spLocks noChangeArrowheads="1"/>
          </p:cNvSpPr>
          <p:nvPr/>
        </p:nvSpPr>
        <p:spPr bwMode="auto">
          <a:xfrm>
            <a:off x="300038" y="1019175"/>
            <a:ext cx="8470900" cy="5586413"/>
          </a:xfrm>
          <a:prstGeom prst="roundRect">
            <a:avLst>
              <a:gd name="adj" fmla="val 16667"/>
            </a:avLst>
          </a:prstGeom>
          <a:solidFill>
            <a:schemeClr val="accent5">
              <a:lumMod val="40000"/>
              <a:lumOff val="60000"/>
            </a:schemeClr>
          </a:solidFill>
          <a:ln w="76200">
            <a:solidFill>
              <a:schemeClr val="bg2"/>
            </a:solidFill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marL="342900" marR="0" lvl="0" indent="-342900" algn="ctr" defTabSz="914400" rtl="0" eaLnBrk="1" fontAlgn="base" latinLnBrk="0" hangingPunct="1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Clr>
                <a:srgbClr val="FFCC00"/>
              </a:buClr>
              <a:buSzPct val="120000"/>
              <a:buFontTx/>
              <a:buNone/>
              <a:tabLst/>
              <a:defRPr/>
            </a:pPr>
            <a:endParaRPr kumimoji="0" lang="en-US" sz="3600" b="1" i="0" u="none" strike="noStrike" kern="0" cap="none" spc="0" normalizeH="0" baseline="0" noProof="0">
              <a:ln>
                <a:noFill/>
              </a:ln>
              <a:solidFill>
                <a:srgbClr val="FB1705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VNI-Aptima" pitchFamily="2" charset="0"/>
              <a:ea typeface="+mn-ea"/>
              <a:cs typeface="+mn-cs"/>
            </a:endParaRPr>
          </a:p>
        </p:txBody>
      </p:sp>
      <p:grpSp>
        <p:nvGrpSpPr>
          <p:cNvPr id="82965" name="Group 254"/>
          <p:cNvGrpSpPr>
            <a:grpSpLocks noChangeAspect="1"/>
          </p:cNvGrpSpPr>
          <p:nvPr/>
        </p:nvGrpSpPr>
        <p:grpSpPr bwMode="auto">
          <a:xfrm>
            <a:off x="1439863" y="4017963"/>
            <a:ext cx="6356350" cy="2562225"/>
            <a:chOff x="1957" y="2651"/>
            <a:chExt cx="10010" cy="4035"/>
          </a:xfrm>
        </p:grpSpPr>
        <p:sp>
          <p:nvSpPr>
            <p:cNvPr id="83034" name="AutoShape 255"/>
            <p:cNvSpPr>
              <a:spLocks noChangeAspect="1" noChangeArrowheads="1"/>
            </p:cNvSpPr>
            <p:nvPr/>
          </p:nvSpPr>
          <p:spPr bwMode="auto">
            <a:xfrm>
              <a:off x="1957" y="2708"/>
              <a:ext cx="10010" cy="396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NZ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 panose="020B0604030504040204" pitchFamily="34" charset="0"/>
                <a:ea typeface="+mn-ea"/>
                <a:cs typeface="+mn-cs"/>
              </a:endParaRPr>
            </a:p>
          </p:txBody>
        </p:sp>
        <p:sp>
          <p:nvSpPr>
            <p:cNvPr id="83035" name="Freeform 256"/>
            <p:cNvSpPr>
              <a:spLocks/>
            </p:cNvSpPr>
            <p:nvPr/>
          </p:nvSpPr>
          <p:spPr bwMode="auto">
            <a:xfrm>
              <a:off x="1957" y="3011"/>
              <a:ext cx="3120" cy="1800"/>
            </a:xfrm>
            <a:custGeom>
              <a:avLst/>
              <a:gdLst>
                <a:gd name="T0" fmla="*/ 0 w 438"/>
                <a:gd name="T1" fmla="*/ 130156690 h 364"/>
                <a:gd name="T2" fmla="*/ 424316121 w 438"/>
                <a:gd name="T3" fmla="*/ 72967485 h 364"/>
                <a:gd name="T4" fmla="*/ 993923335 w 438"/>
                <a:gd name="T5" fmla="*/ 18220983 h 364"/>
                <a:gd name="T6" fmla="*/ 1365201294 w 438"/>
                <a:gd name="T7" fmla="*/ 1082388 h 364"/>
                <a:gd name="T8" fmla="*/ 1763530871 w 438"/>
                <a:gd name="T9" fmla="*/ 12502474 h 364"/>
                <a:gd name="T10" fmla="*/ 2041678195 w 438"/>
                <a:gd name="T11" fmla="*/ 31817709 h 364"/>
                <a:gd name="T12" fmla="*/ 2147483647 w 438"/>
                <a:gd name="T13" fmla="*/ 68330727 h 364"/>
                <a:gd name="T14" fmla="*/ 2147483647 w 438"/>
                <a:gd name="T15" fmla="*/ 101159689 h 364"/>
                <a:gd name="T16" fmla="*/ 2147483647 w 438"/>
                <a:gd name="T17" fmla="*/ 105136936 h 364"/>
                <a:gd name="T18" fmla="*/ 2147483647 w 438"/>
                <a:gd name="T19" fmla="*/ 129789649 h 364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438"/>
                <a:gd name="T31" fmla="*/ 0 h 364"/>
                <a:gd name="T32" fmla="*/ 438 w 438"/>
                <a:gd name="T33" fmla="*/ 364 h 364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438" h="364">
                  <a:moveTo>
                    <a:pt x="0" y="364"/>
                  </a:moveTo>
                  <a:cubicBezTo>
                    <a:pt x="11" y="337"/>
                    <a:pt x="39" y="256"/>
                    <a:pt x="64" y="204"/>
                  </a:cubicBezTo>
                  <a:cubicBezTo>
                    <a:pt x="89" y="152"/>
                    <a:pt x="126" y="84"/>
                    <a:pt x="150" y="51"/>
                  </a:cubicBezTo>
                  <a:cubicBezTo>
                    <a:pt x="174" y="18"/>
                    <a:pt x="187" y="6"/>
                    <a:pt x="206" y="3"/>
                  </a:cubicBezTo>
                  <a:cubicBezTo>
                    <a:pt x="225" y="0"/>
                    <a:pt x="249" y="21"/>
                    <a:pt x="266" y="35"/>
                  </a:cubicBezTo>
                  <a:cubicBezTo>
                    <a:pt x="283" y="49"/>
                    <a:pt x="291" y="63"/>
                    <a:pt x="308" y="89"/>
                  </a:cubicBezTo>
                  <a:cubicBezTo>
                    <a:pt x="325" y="115"/>
                    <a:pt x="349" y="159"/>
                    <a:pt x="366" y="191"/>
                  </a:cubicBezTo>
                  <a:cubicBezTo>
                    <a:pt x="383" y="223"/>
                    <a:pt x="402" y="266"/>
                    <a:pt x="410" y="283"/>
                  </a:cubicBezTo>
                  <a:cubicBezTo>
                    <a:pt x="418" y="300"/>
                    <a:pt x="409" y="281"/>
                    <a:pt x="414" y="294"/>
                  </a:cubicBezTo>
                  <a:cubicBezTo>
                    <a:pt x="419" y="307"/>
                    <a:pt x="433" y="349"/>
                    <a:pt x="438" y="363"/>
                  </a:cubicBezTo>
                </a:path>
              </a:pathLst>
            </a:custGeom>
            <a:noFill/>
            <a:ln w="349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NZ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 panose="020B0604030504040204" pitchFamily="34" charset="0"/>
                <a:ea typeface="+mn-ea"/>
                <a:cs typeface="+mn-cs"/>
              </a:endParaRPr>
            </a:p>
          </p:txBody>
        </p:sp>
        <p:grpSp>
          <p:nvGrpSpPr>
            <p:cNvPr id="83036" name="Group 257"/>
            <p:cNvGrpSpPr>
              <a:grpSpLocks/>
            </p:cNvGrpSpPr>
            <p:nvPr/>
          </p:nvGrpSpPr>
          <p:grpSpPr bwMode="auto">
            <a:xfrm>
              <a:off x="1987" y="3011"/>
              <a:ext cx="9345" cy="3675"/>
              <a:chOff x="1987" y="3011"/>
              <a:chExt cx="9345" cy="3675"/>
            </a:xfrm>
          </p:grpSpPr>
          <p:sp>
            <p:nvSpPr>
              <p:cNvPr id="83062" name="Freeform 258"/>
              <p:cNvSpPr>
                <a:spLocks/>
              </p:cNvSpPr>
              <p:nvPr/>
            </p:nvSpPr>
            <p:spPr bwMode="auto">
              <a:xfrm rot="10800000" flipV="1">
                <a:off x="1987" y="3011"/>
                <a:ext cx="3120" cy="1800"/>
              </a:xfrm>
              <a:custGeom>
                <a:avLst/>
                <a:gdLst>
                  <a:gd name="T0" fmla="*/ 0 w 902"/>
                  <a:gd name="T1" fmla="*/ 2063484 h 658"/>
                  <a:gd name="T2" fmla="*/ 924873 w 902"/>
                  <a:gd name="T3" fmla="*/ 1834329 h 658"/>
                  <a:gd name="T4" fmla="*/ 1534442 w 902"/>
                  <a:gd name="T5" fmla="*/ 1558868 h 658"/>
                  <a:gd name="T6" fmla="*/ 2457900 w 902"/>
                  <a:gd name="T7" fmla="*/ 1376598 h 658"/>
                  <a:gd name="T8" fmla="*/ 3074456 w 902"/>
                  <a:gd name="T9" fmla="*/ 1147385 h 658"/>
                  <a:gd name="T10" fmla="*/ 3690847 w 902"/>
                  <a:gd name="T11" fmla="*/ 962981 h 658"/>
                  <a:gd name="T12" fmla="*/ 4300367 w 902"/>
                  <a:gd name="T13" fmla="*/ 827683 h 658"/>
                  <a:gd name="T14" fmla="*/ 4917345 w 902"/>
                  <a:gd name="T15" fmla="*/ 643265 h 658"/>
                  <a:gd name="T16" fmla="*/ 5533901 w 902"/>
                  <a:gd name="T17" fmla="*/ 504613 h 658"/>
                  <a:gd name="T18" fmla="*/ 6148877 w 902"/>
                  <a:gd name="T19" fmla="*/ 414066 h 658"/>
                  <a:gd name="T20" fmla="*/ 6475702 w 902"/>
                  <a:gd name="T21" fmla="*/ 276193 h 658"/>
                  <a:gd name="T22" fmla="*/ 7090681 w 902"/>
                  <a:gd name="T23" fmla="*/ 184464 h 658"/>
                  <a:gd name="T24" fmla="*/ 7399161 w 902"/>
                  <a:gd name="T25" fmla="*/ 137424 h 658"/>
                  <a:gd name="T26" fmla="*/ 8010549 w 902"/>
                  <a:gd name="T27" fmla="*/ 93923 h 658"/>
                  <a:gd name="T28" fmla="*/ 8317043 w 902"/>
                  <a:gd name="T29" fmla="*/ 46877 h 658"/>
                  <a:gd name="T30" fmla="*/ 8933599 w 902"/>
                  <a:gd name="T31" fmla="*/ 0 h 658"/>
                  <a:gd name="T32" fmla="*/ 9242084 w 902"/>
                  <a:gd name="T33" fmla="*/ 0 h 658"/>
                  <a:gd name="T34" fmla="*/ 9549989 w 902"/>
                  <a:gd name="T35" fmla="*/ 0 h 658"/>
                  <a:gd name="T36" fmla="*/ 10166953 w 902"/>
                  <a:gd name="T37" fmla="*/ 46877 h 658"/>
                  <a:gd name="T38" fmla="*/ 10473446 w 902"/>
                  <a:gd name="T39" fmla="*/ 93923 h 658"/>
                  <a:gd name="T40" fmla="*/ 11085008 w 902"/>
                  <a:gd name="T41" fmla="*/ 137424 h 658"/>
                  <a:gd name="T42" fmla="*/ 11393030 w 902"/>
                  <a:gd name="T43" fmla="*/ 184464 h 658"/>
                  <a:gd name="T44" fmla="*/ 12008022 w 902"/>
                  <a:gd name="T45" fmla="*/ 276193 h 658"/>
                  <a:gd name="T46" fmla="*/ 12316501 w 902"/>
                  <a:gd name="T47" fmla="*/ 414066 h 658"/>
                  <a:gd name="T48" fmla="*/ 12932933 w 902"/>
                  <a:gd name="T49" fmla="*/ 504613 h 658"/>
                  <a:gd name="T50" fmla="*/ 13542453 w 902"/>
                  <a:gd name="T51" fmla="*/ 643265 h 658"/>
                  <a:gd name="T52" fmla="*/ 14159009 w 902"/>
                  <a:gd name="T53" fmla="*/ 827683 h 658"/>
                  <a:gd name="T54" fmla="*/ 14775811 w 902"/>
                  <a:gd name="T55" fmla="*/ 962981 h 658"/>
                  <a:gd name="T56" fmla="*/ 15409122 w 902"/>
                  <a:gd name="T57" fmla="*/ 1147385 h 658"/>
                  <a:gd name="T58" fmla="*/ 16026094 w 902"/>
                  <a:gd name="T59" fmla="*/ 1376598 h 658"/>
                  <a:gd name="T60" fmla="*/ 16949143 w 902"/>
                  <a:gd name="T61" fmla="*/ 1558868 h 658"/>
                  <a:gd name="T62" fmla="*/ 17558670 w 902"/>
                  <a:gd name="T63" fmla="*/ 1834329 h 658"/>
                  <a:gd name="T64" fmla="*/ 18483546 w 902"/>
                  <a:gd name="T65" fmla="*/ 2063484 h 658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w 902"/>
                  <a:gd name="T100" fmla="*/ 0 h 658"/>
                  <a:gd name="T101" fmla="*/ 902 w 902"/>
                  <a:gd name="T102" fmla="*/ 658 h 658"/>
                </a:gdLst>
                <a:ahLst/>
                <a:cxnLst>
                  <a:cxn ang="T66">
                    <a:pos x="T0" y="T1"/>
                  </a:cxn>
                  <a:cxn ang="T67">
                    <a:pos x="T2" y="T3"/>
                  </a:cxn>
                  <a:cxn ang="T68">
                    <a:pos x="T4" y="T5"/>
                  </a:cxn>
                  <a:cxn ang="T69">
                    <a:pos x="T6" y="T7"/>
                  </a:cxn>
                  <a:cxn ang="T70">
                    <a:pos x="T8" y="T9"/>
                  </a:cxn>
                  <a:cxn ang="T71">
                    <a:pos x="T10" y="T11"/>
                  </a:cxn>
                  <a:cxn ang="T72">
                    <a:pos x="T12" y="T13"/>
                  </a:cxn>
                  <a:cxn ang="T73">
                    <a:pos x="T14" y="T15"/>
                  </a:cxn>
                  <a:cxn ang="T74">
                    <a:pos x="T16" y="T17"/>
                  </a:cxn>
                  <a:cxn ang="T75">
                    <a:pos x="T18" y="T19"/>
                  </a:cxn>
                  <a:cxn ang="T76">
                    <a:pos x="T20" y="T21"/>
                  </a:cxn>
                  <a:cxn ang="T77">
                    <a:pos x="T22" y="T23"/>
                  </a:cxn>
                  <a:cxn ang="T78">
                    <a:pos x="T24" y="T25"/>
                  </a:cxn>
                  <a:cxn ang="T79">
                    <a:pos x="T26" y="T27"/>
                  </a:cxn>
                  <a:cxn ang="T80">
                    <a:pos x="T28" y="T29"/>
                  </a:cxn>
                  <a:cxn ang="T81">
                    <a:pos x="T30" y="T31"/>
                  </a:cxn>
                  <a:cxn ang="T82">
                    <a:pos x="T32" y="T33"/>
                  </a:cxn>
                  <a:cxn ang="T83">
                    <a:pos x="T34" y="T35"/>
                  </a:cxn>
                  <a:cxn ang="T84">
                    <a:pos x="T36" y="T37"/>
                  </a:cxn>
                  <a:cxn ang="T85">
                    <a:pos x="T38" y="T39"/>
                  </a:cxn>
                  <a:cxn ang="T86">
                    <a:pos x="T40" y="T41"/>
                  </a:cxn>
                  <a:cxn ang="T87">
                    <a:pos x="T42" y="T43"/>
                  </a:cxn>
                  <a:cxn ang="T88">
                    <a:pos x="T44" y="T45"/>
                  </a:cxn>
                  <a:cxn ang="T89">
                    <a:pos x="T46" y="T47"/>
                  </a:cxn>
                  <a:cxn ang="T90">
                    <a:pos x="T48" y="T49"/>
                  </a:cxn>
                  <a:cxn ang="T91">
                    <a:pos x="T50" y="T51"/>
                  </a:cxn>
                  <a:cxn ang="T92">
                    <a:pos x="T52" y="T53"/>
                  </a:cxn>
                  <a:cxn ang="T93">
                    <a:pos x="T54" y="T55"/>
                  </a:cxn>
                  <a:cxn ang="T94">
                    <a:pos x="T56" y="T57"/>
                  </a:cxn>
                  <a:cxn ang="T95">
                    <a:pos x="T58" y="T59"/>
                  </a:cxn>
                  <a:cxn ang="T96">
                    <a:pos x="T60" y="T61"/>
                  </a:cxn>
                  <a:cxn ang="T97">
                    <a:pos x="T62" y="T63"/>
                  </a:cxn>
                  <a:cxn ang="T98">
                    <a:pos x="T64" y="T65"/>
                  </a:cxn>
                </a:cxnLst>
                <a:rect l="T99" t="T100" r="T101" b="T102"/>
                <a:pathLst>
                  <a:path w="902" h="658">
                    <a:moveTo>
                      <a:pt x="0" y="658"/>
                    </a:moveTo>
                    <a:lnTo>
                      <a:pt x="45" y="585"/>
                    </a:lnTo>
                    <a:lnTo>
                      <a:pt x="75" y="497"/>
                    </a:lnTo>
                    <a:lnTo>
                      <a:pt x="120" y="439"/>
                    </a:lnTo>
                    <a:lnTo>
                      <a:pt x="150" y="366"/>
                    </a:lnTo>
                    <a:lnTo>
                      <a:pt x="180" y="307"/>
                    </a:lnTo>
                    <a:lnTo>
                      <a:pt x="210" y="264"/>
                    </a:lnTo>
                    <a:lnTo>
                      <a:pt x="240" y="205"/>
                    </a:lnTo>
                    <a:lnTo>
                      <a:pt x="270" y="161"/>
                    </a:lnTo>
                    <a:lnTo>
                      <a:pt x="300" y="132"/>
                    </a:lnTo>
                    <a:lnTo>
                      <a:pt x="316" y="88"/>
                    </a:lnTo>
                    <a:lnTo>
                      <a:pt x="346" y="59"/>
                    </a:lnTo>
                    <a:lnTo>
                      <a:pt x="361" y="44"/>
                    </a:lnTo>
                    <a:lnTo>
                      <a:pt x="391" y="30"/>
                    </a:lnTo>
                    <a:lnTo>
                      <a:pt x="406" y="15"/>
                    </a:lnTo>
                    <a:lnTo>
                      <a:pt x="436" y="0"/>
                    </a:lnTo>
                    <a:lnTo>
                      <a:pt x="451" y="0"/>
                    </a:lnTo>
                    <a:lnTo>
                      <a:pt x="466" y="0"/>
                    </a:lnTo>
                    <a:lnTo>
                      <a:pt x="496" y="15"/>
                    </a:lnTo>
                    <a:lnTo>
                      <a:pt x="511" y="30"/>
                    </a:lnTo>
                    <a:lnTo>
                      <a:pt x="541" y="44"/>
                    </a:lnTo>
                    <a:lnTo>
                      <a:pt x="556" y="59"/>
                    </a:lnTo>
                    <a:lnTo>
                      <a:pt x="586" y="88"/>
                    </a:lnTo>
                    <a:lnTo>
                      <a:pt x="601" y="132"/>
                    </a:lnTo>
                    <a:lnTo>
                      <a:pt x="631" y="161"/>
                    </a:lnTo>
                    <a:lnTo>
                      <a:pt x="661" y="205"/>
                    </a:lnTo>
                    <a:lnTo>
                      <a:pt x="691" y="264"/>
                    </a:lnTo>
                    <a:lnTo>
                      <a:pt x="721" y="307"/>
                    </a:lnTo>
                    <a:lnTo>
                      <a:pt x="752" y="366"/>
                    </a:lnTo>
                    <a:lnTo>
                      <a:pt x="782" y="439"/>
                    </a:lnTo>
                    <a:lnTo>
                      <a:pt x="827" y="497"/>
                    </a:lnTo>
                    <a:lnTo>
                      <a:pt x="857" y="585"/>
                    </a:lnTo>
                    <a:lnTo>
                      <a:pt x="902" y="658"/>
                    </a:lnTo>
                  </a:path>
                </a:pathLst>
              </a:custGeom>
              <a:noFill/>
              <a:ln w="12700">
                <a:solidFill>
                  <a:srgbClr val="FF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NZ" altLang="en-US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ahoma" panose="020B060403050404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83063" name="Freeform 259"/>
              <p:cNvSpPr>
                <a:spLocks/>
              </p:cNvSpPr>
              <p:nvPr/>
            </p:nvSpPr>
            <p:spPr bwMode="auto">
              <a:xfrm flipV="1">
                <a:off x="5077" y="4811"/>
                <a:ext cx="3120" cy="1800"/>
              </a:xfrm>
              <a:custGeom>
                <a:avLst/>
                <a:gdLst>
                  <a:gd name="T0" fmla="*/ 0 w 902"/>
                  <a:gd name="T1" fmla="*/ 2063484 h 658"/>
                  <a:gd name="T2" fmla="*/ 924873 w 902"/>
                  <a:gd name="T3" fmla="*/ 1834329 h 658"/>
                  <a:gd name="T4" fmla="*/ 1534442 w 902"/>
                  <a:gd name="T5" fmla="*/ 1558868 h 658"/>
                  <a:gd name="T6" fmla="*/ 2457900 w 902"/>
                  <a:gd name="T7" fmla="*/ 1376598 h 658"/>
                  <a:gd name="T8" fmla="*/ 3074456 w 902"/>
                  <a:gd name="T9" fmla="*/ 1147385 h 658"/>
                  <a:gd name="T10" fmla="*/ 3690847 w 902"/>
                  <a:gd name="T11" fmla="*/ 962981 h 658"/>
                  <a:gd name="T12" fmla="*/ 4300367 w 902"/>
                  <a:gd name="T13" fmla="*/ 827683 h 658"/>
                  <a:gd name="T14" fmla="*/ 4917345 w 902"/>
                  <a:gd name="T15" fmla="*/ 643265 h 658"/>
                  <a:gd name="T16" fmla="*/ 5533901 w 902"/>
                  <a:gd name="T17" fmla="*/ 504613 h 658"/>
                  <a:gd name="T18" fmla="*/ 6148877 w 902"/>
                  <a:gd name="T19" fmla="*/ 414066 h 658"/>
                  <a:gd name="T20" fmla="*/ 6475702 w 902"/>
                  <a:gd name="T21" fmla="*/ 276193 h 658"/>
                  <a:gd name="T22" fmla="*/ 7090681 w 902"/>
                  <a:gd name="T23" fmla="*/ 184464 h 658"/>
                  <a:gd name="T24" fmla="*/ 7399161 w 902"/>
                  <a:gd name="T25" fmla="*/ 137424 h 658"/>
                  <a:gd name="T26" fmla="*/ 8010549 w 902"/>
                  <a:gd name="T27" fmla="*/ 93923 h 658"/>
                  <a:gd name="T28" fmla="*/ 8317043 w 902"/>
                  <a:gd name="T29" fmla="*/ 46877 h 658"/>
                  <a:gd name="T30" fmla="*/ 8933599 w 902"/>
                  <a:gd name="T31" fmla="*/ 0 h 658"/>
                  <a:gd name="T32" fmla="*/ 9242084 w 902"/>
                  <a:gd name="T33" fmla="*/ 0 h 658"/>
                  <a:gd name="T34" fmla="*/ 9549989 w 902"/>
                  <a:gd name="T35" fmla="*/ 0 h 658"/>
                  <a:gd name="T36" fmla="*/ 10166953 w 902"/>
                  <a:gd name="T37" fmla="*/ 46877 h 658"/>
                  <a:gd name="T38" fmla="*/ 10473446 w 902"/>
                  <a:gd name="T39" fmla="*/ 93923 h 658"/>
                  <a:gd name="T40" fmla="*/ 11085008 w 902"/>
                  <a:gd name="T41" fmla="*/ 137424 h 658"/>
                  <a:gd name="T42" fmla="*/ 11393030 w 902"/>
                  <a:gd name="T43" fmla="*/ 184464 h 658"/>
                  <a:gd name="T44" fmla="*/ 12008022 w 902"/>
                  <a:gd name="T45" fmla="*/ 276193 h 658"/>
                  <a:gd name="T46" fmla="*/ 12316501 w 902"/>
                  <a:gd name="T47" fmla="*/ 414066 h 658"/>
                  <a:gd name="T48" fmla="*/ 12932933 w 902"/>
                  <a:gd name="T49" fmla="*/ 504613 h 658"/>
                  <a:gd name="T50" fmla="*/ 13542453 w 902"/>
                  <a:gd name="T51" fmla="*/ 643265 h 658"/>
                  <a:gd name="T52" fmla="*/ 14159009 w 902"/>
                  <a:gd name="T53" fmla="*/ 827683 h 658"/>
                  <a:gd name="T54" fmla="*/ 14775811 w 902"/>
                  <a:gd name="T55" fmla="*/ 962981 h 658"/>
                  <a:gd name="T56" fmla="*/ 15409122 w 902"/>
                  <a:gd name="T57" fmla="*/ 1147385 h 658"/>
                  <a:gd name="T58" fmla="*/ 16026094 w 902"/>
                  <a:gd name="T59" fmla="*/ 1376598 h 658"/>
                  <a:gd name="T60" fmla="*/ 16949143 w 902"/>
                  <a:gd name="T61" fmla="*/ 1558868 h 658"/>
                  <a:gd name="T62" fmla="*/ 17558670 w 902"/>
                  <a:gd name="T63" fmla="*/ 1834329 h 658"/>
                  <a:gd name="T64" fmla="*/ 18483546 w 902"/>
                  <a:gd name="T65" fmla="*/ 2063484 h 658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w 902"/>
                  <a:gd name="T100" fmla="*/ 0 h 658"/>
                  <a:gd name="T101" fmla="*/ 902 w 902"/>
                  <a:gd name="T102" fmla="*/ 658 h 658"/>
                </a:gdLst>
                <a:ahLst/>
                <a:cxnLst>
                  <a:cxn ang="T66">
                    <a:pos x="T0" y="T1"/>
                  </a:cxn>
                  <a:cxn ang="T67">
                    <a:pos x="T2" y="T3"/>
                  </a:cxn>
                  <a:cxn ang="T68">
                    <a:pos x="T4" y="T5"/>
                  </a:cxn>
                  <a:cxn ang="T69">
                    <a:pos x="T6" y="T7"/>
                  </a:cxn>
                  <a:cxn ang="T70">
                    <a:pos x="T8" y="T9"/>
                  </a:cxn>
                  <a:cxn ang="T71">
                    <a:pos x="T10" y="T11"/>
                  </a:cxn>
                  <a:cxn ang="T72">
                    <a:pos x="T12" y="T13"/>
                  </a:cxn>
                  <a:cxn ang="T73">
                    <a:pos x="T14" y="T15"/>
                  </a:cxn>
                  <a:cxn ang="T74">
                    <a:pos x="T16" y="T17"/>
                  </a:cxn>
                  <a:cxn ang="T75">
                    <a:pos x="T18" y="T19"/>
                  </a:cxn>
                  <a:cxn ang="T76">
                    <a:pos x="T20" y="T21"/>
                  </a:cxn>
                  <a:cxn ang="T77">
                    <a:pos x="T22" y="T23"/>
                  </a:cxn>
                  <a:cxn ang="T78">
                    <a:pos x="T24" y="T25"/>
                  </a:cxn>
                  <a:cxn ang="T79">
                    <a:pos x="T26" y="T27"/>
                  </a:cxn>
                  <a:cxn ang="T80">
                    <a:pos x="T28" y="T29"/>
                  </a:cxn>
                  <a:cxn ang="T81">
                    <a:pos x="T30" y="T31"/>
                  </a:cxn>
                  <a:cxn ang="T82">
                    <a:pos x="T32" y="T33"/>
                  </a:cxn>
                  <a:cxn ang="T83">
                    <a:pos x="T34" y="T35"/>
                  </a:cxn>
                  <a:cxn ang="T84">
                    <a:pos x="T36" y="T37"/>
                  </a:cxn>
                  <a:cxn ang="T85">
                    <a:pos x="T38" y="T39"/>
                  </a:cxn>
                  <a:cxn ang="T86">
                    <a:pos x="T40" y="T41"/>
                  </a:cxn>
                  <a:cxn ang="T87">
                    <a:pos x="T42" y="T43"/>
                  </a:cxn>
                  <a:cxn ang="T88">
                    <a:pos x="T44" y="T45"/>
                  </a:cxn>
                  <a:cxn ang="T89">
                    <a:pos x="T46" y="T47"/>
                  </a:cxn>
                  <a:cxn ang="T90">
                    <a:pos x="T48" y="T49"/>
                  </a:cxn>
                  <a:cxn ang="T91">
                    <a:pos x="T50" y="T51"/>
                  </a:cxn>
                  <a:cxn ang="T92">
                    <a:pos x="T52" y="T53"/>
                  </a:cxn>
                  <a:cxn ang="T93">
                    <a:pos x="T54" y="T55"/>
                  </a:cxn>
                  <a:cxn ang="T94">
                    <a:pos x="T56" y="T57"/>
                  </a:cxn>
                  <a:cxn ang="T95">
                    <a:pos x="T58" y="T59"/>
                  </a:cxn>
                  <a:cxn ang="T96">
                    <a:pos x="T60" y="T61"/>
                  </a:cxn>
                  <a:cxn ang="T97">
                    <a:pos x="T62" y="T63"/>
                  </a:cxn>
                  <a:cxn ang="T98">
                    <a:pos x="T64" y="T65"/>
                  </a:cxn>
                </a:cxnLst>
                <a:rect l="T99" t="T100" r="T101" b="T102"/>
                <a:pathLst>
                  <a:path w="902" h="658">
                    <a:moveTo>
                      <a:pt x="0" y="658"/>
                    </a:moveTo>
                    <a:lnTo>
                      <a:pt x="45" y="585"/>
                    </a:lnTo>
                    <a:lnTo>
                      <a:pt x="75" y="497"/>
                    </a:lnTo>
                    <a:lnTo>
                      <a:pt x="120" y="439"/>
                    </a:lnTo>
                    <a:lnTo>
                      <a:pt x="150" y="366"/>
                    </a:lnTo>
                    <a:lnTo>
                      <a:pt x="180" y="307"/>
                    </a:lnTo>
                    <a:lnTo>
                      <a:pt x="210" y="264"/>
                    </a:lnTo>
                    <a:lnTo>
                      <a:pt x="240" y="205"/>
                    </a:lnTo>
                    <a:lnTo>
                      <a:pt x="270" y="161"/>
                    </a:lnTo>
                    <a:lnTo>
                      <a:pt x="300" y="132"/>
                    </a:lnTo>
                    <a:lnTo>
                      <a:pt x="316" y="88"/>
                    </a:lnTo>
                    <a:lnTo>
                      <a:pt x="346" y="59"/>
                    </a:lnTo>
                    <a:lnTo>
                      <a:pt x="361" y="44"/>
                    </a:lnTo>
                    <a:lnTo>
                      <a:pt x="391" y="30"/>
                    </a:lnTo>
                    <a:lnTo>
                      <a:pt x="406" y="15"/>
                    </a:lnTo>
                    <a:lnTo>
                      <a:pt x="436" y="0"/>
                    </a:lnTo>
                    <a:lnTo>
                      <a:pt x="451" y="0"/>
                    </a:lnTo>
                    <a:lnTo>
                      <a:pt x="466" y="0"/>
                    </a:lnTo>
                    <a:lnTo>
                      <a:pt x="496" y="15"/>
                    </a:lnTo>
                    <a:lnTo>
                      <a:pt x="511" y="30"/>
                    </a:lnTo>
                    <a:lnTo>
                      <a:pt x="541" y="44"/>
                    </a:lnTo>
                    <a:lnTo>
                      <a:pt x="556" y="59"/>
                    </a:lnTo>
                    <a:lnTo>
                      <a:pt x="586" y="88"/>
                    </a:lnTo>
                    <a:lnTo>
                      <a:pt x="601" y="132"/>
                    </a:lnTo>
                    <a:lnTo>
                      <a:pt x="631" y="161"/>
                    </a:lnTo>
                    <a:lnTo>
                      <a:pt x="661" y="205"/>
                    </a:lnTo>
                    <a:lnTo>
                      <a:pt x="691" y="264"/>
                    </a:lnTo>
                    <a:lnTo>
                      <a:pt x="721" y="307"/>
                    </a:lnTo>
                    <a:lnTo>
                      <a:pt x="752" y="366"/>
                    </a:lnTo>
                    <a:lnTo>
                      <a:pt x="782" y="439"/>
                    </a:lnTo>
                    <a:lnTo>
                      <a:pt x="827" y="497"/>
                    </a:lnTo>
                    <a:lnTo>
                      <a:pt x="857" y="585"/>
                    </a:lnTo>
                    <a:lnTo>
                      <a:pt x="902" y="658"/>
                    </a:lnTo>
                  </a:path>
                </a:pathLst>
              </a:custGeom>
              <a:noFill/>
              <a:ln w="12700">
                <a:solidFill>
                  <a:srgbClr val="FF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NZ" altLang="en-US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ahoma" panose="020B060403050404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83064" name="Freeform 260"/>
              <p:cNvSpPr>
                <a:spLocks/>
              </p:cNvSpPr>
              <p:nvPr/>
            </p:nvSpPr>
            <p:spPr bwMode="auto">
              <a:xfrm rot="10800000" flipV="1">
                <a:off x="8212" y="3011"/>
                <a:ext cx="3120" cy="1800"/>
              </a:xfrm>
              <a:custGeom>
                <a:avLst/>
                <a:gdLst>
                  <a:gd name="T0" fmla="*/ 0 w 902"/>
                  <a:gd name="T1" fmla="*/ 2063484 h 658"/>
                  <a:gd name="T2" fmla="*/ 924873 w 902"/>
                  <a:gd name="T3" fmla="*/ 1834329 h 658"/>
                  <a:gd name="T4" fmla="*/ 1534442 w 902"/>
                  <a:gd name="T5" fmla="*/ 1558868 h 658"/>
                  <a:gd name="T6" fmla="*/ 2457900 w 902"/>
                  <a:gd name="T7" fmla="*/ 1376598 h 658"/>
                  <a:gd name="T8" fmla="*/ 3074456 w 902"/>
                  <a:gd name="T9" fmla="*/ 1147385 h 658"/>
                  <a:gd name="T10" fmla="*/ 3690847 w 902"/>
                  <a:gd name="T11" fmla="*/ 962981 h 658"/>
                  <a:gd name="T12" fmla="*/ 4300367 w 902"/>
                  <a:gd name="T13" fmla="*/ 827683 h 658"/>
                  <a:gd name="T14" fmla="*/ 4917345 w 902"/>
                  <a:gd name="T15" fmla="*/ 643265 h 658"/>
                  <a:gd name="T16" fmla="*/ 5533901 w 902"/>
                  <a:gd name="T17" fmla="*/ 504613 h 658"/>
                  <a:gd name="T18" fmla="*/ 6148877 w 902"/>
                  <a:gd name="T19" fmla="*/ 414066 h 658"/>
                  <a:gd name="T20" fmla="*/ 6475702 w 902"/>
                  <a:gd name="T21" fmla="*/ 276193 h 658"/>
                  <a:gd name="T22" fmla="*/ 7090681 w 902"/>
                  <a:gd name="T23" fmla="*/ 184464 h 658"/>
                  <a:gd name="T24" fmla="*/ 7399161 w 902"/>
                  <a:gd name="T25" fmla="*/ 137424 h 658"/>
                  <a:gd name="T26" fmla="*/ 8010549 w 902"/>
                  <a:gd name="T27" fmla="*/ 93923 h 658"/>
                  <a:gd name="T28" fmla="*/ 8317043 w 902"/>
                  <a:gd name="T29" fmla="*/ 46877 h 658"/>
                  <a:gd name="T30" fmla="*/ 8933599 w 902"/>
                  <a:gd name="T31" fmla="*/ 0 h 658"/>
                  <a:gd name="T32" fmla="*/ 9242084 w 902"/>
                  <a:gd name="T33" fmla="*/ 0 h 658"/>
                  <a:gd name="T34" fmla="*/ 9549989 w 902"/>
                  <a:gd name="T35" fmla="*/ 0 h 658"/>
                  <a:gd name="T36" fmla="*/ 10166953 w 902"/>
                  <a:gd name="T37" fmla="*/ 46877 h 658"/>
                  <a:gd name="T38" fmla="*/ 10473446 w 902"/>
                  <a:gd name="T39" fmla="*/ 93923 h 658"/>
                  <a:gd name="T40" fmla="*/ 11085008 w 902"/>
                  <a:gd name="T41" fmla="*/ 137424 h 658"/>
                  <a:gd name="T42" fmla="*/ 11393030 w 902"/>
                  <a:gd name="T43" fmla="*/ 184464 h 658"/>
                  <a:gd name="T44" fmla="*/ 12008022 w 902"/>
                  <a:gd name="T45" fmla="*/ 276193 h 658"/>
                  <a:gd name="T46" fmla="*/ 12316501 w 902"/>
                  <a:gd name="T47" fmla="*/ 414066 h 658"/>
                  <a:gd name="T48" fmla="*/ 12932933 w 902"/>
                  <a:gd name="T49" fmla="*/ 504613 h 658"/>
                  <a:gd name="T50" fmla="*/ 13542453 w 902"/>
                  <a:gd name="T51" fmla="*/ 643265 h 658"/>
                  <a:gd name="T52" fmla="*/ 14159009 w 902"/>
                  <a:gd name="T53" fmla="*/ 827683 h 658"/>
                  <a:gd name="T54" fmla="*/ 14775811 w 902"/>
                  <a:gd name="T55" fmla="*/ 962981 h 658"/>
                  <a:gd name="T56" fmla="*/ 15409122 w 902"/>
                  <a:gd name="T57" fmla="*/ 1147385 h 658"/>
                  <a:gd name="T58" fmla="*/ 16026094 w 902"/>
                  <a:gd name="T59" fmla="*/ 1376598 h 658"/>
                  <a:gd name="T60" fmla="*/ 16949143 w 902"/>
                  <a:gd name="T61" fmla="*/ 1558868 h 658"/>
                  <a:gd name="T62" fmla="*/ 17558670 w 902"/>
                  <a:gd name="T63" fmla="*/ 1834329 h 658"/>
                  <a:gd name="T64" fmla="*/ 18483546 w 902"/>
                  <a:gd name="T65" fmla="*/ 2063484 h 658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w 902"/>
                  <a:gd name="T100" fmla="*/ 0 h 658"/>
                  <a:gd name="T101" fmla="*/ 902 w 902"/>
                  <a:gd name="T102" fmla="*/ 658 h 658"/>
                </a:gdLst>
                <a:ahLst/>
                <a:cxnLst>
                  <a:cxn ang="T66">
                    <a:pos x="T0" y="T1"/>
                  </a:cxn>
                  <a:cxn ang="T67">
                    <a:pos x="T2" y="T3"/>
                  </a:cxn>
                  <a:cxn ang="T68">
                    <a:pos x="T4" y="T5"/>
                  </a:cxn>
                  <a:cxn ang="T69">
                    <a:pos x="T6" y="T7"/>
                  </a:cxn>
                  <a:cxn ang="T70">
                    <a:pos x="T8" y="T9"/>
                  </a:cxn>
                  <a:cxn ang="T71">
                    <a:pos x="T10" y="T11"/>
                  </a:cxn>
                  <a:cxn ang="T72">
                    <a:pos x="T12" y="T13"/>
                  </a:cxn>
                  <a:cxn ang="T73">
                    <a:pos x="T14" y="T15"/>
                  </a:cxn>
                  <a:cxn ang="T74">
                    <a:pos x="T16" y="T17"/>
                  </a:cxn>
                  <a:cxn ang="T75">
                    <a:pos x="T18" y="T19"/>
                  </a:cxn>
                  <a:cxn ang="T76">
                    <a:pos x="T20" y="T21"/>
                  </a:cxn>
                  <a:cxn ang="T77">
                    <a:pos x="T22" y="T23"/>
                  </a:cxn>
                  <a:cxn ang="T78">
                    <a:pos x="T24" y="T25"/>
                  </a:cxn>
                  <a:cxn ang="T79">
                    <a:pos x="T26" y="T27"/>
                  </a:cxn>
                  <a:cxn ang="T80">
                    <a:pos x="T28" y="T29"/>
                  </a:cxn>
                  <a:cxn ang="T81">
                    <a:pos x="T30" y="T31"/>
                  </a:cxn>
                  <a:cxn ang="T82">
                    <a:pos x="T32" y="T33"/>
                  </a:cxn>
                  <a:cxn ang="T83">
                    <a:pos x="T34" y="T35"/>
                  </a:cxn>
                  <a:cxn ang="T84">
                    <a:pos x="T36" y="T37"/>
                  </a:cxn>
                  <a:cxn ang="T85">
                    <a:pos x="T38" y="T39"/>
                  </a:cxn>
                  <a:cxn ang="T86">
                    <a:pos x="T40" y="T41"/>
                  </a:cxn>
                  <a:cxn ang="T87">
                    <a:pos x="T42" y="T43"/>
                  </a:cxn>
                  <a:cxn ang="T88">
                    <a:pos x="T44" y="T45"/>
                  </a:cxn>
                  <a:cxn ang="T89">
                    <a:pos x="T46" y="T47"/>
                  </a:cxn>
                  <a:cxn ang="T90">
                    <a:pos x="T48" y="T49"/>
                  </a:cxn>
                  <a:cxn ang="T91">
                    <a:pos x="T50" y="T51"/>
                  </a:cxn>
                  <a:cxn ang="T92">
                    <a:pos x="T52" y="T53"/>
                  </a:cxn>
                  <a:cxn ang="T93">
                    <a:pos x="T54" y="T55"/>
                  </a:cxn>
                  <a:cxn ang="T94">
                    <a:pos x="T56" y="T57"/>
                  </a:cxn>
                  <a:cxn ang="T95">
                    <a:pos x="T58" y="T59"/>
                  </a:cxn>
                  <a:cxn ang="T96">
                    <a:pos x="T60" y="T61"/>
                  </a:cxn>
                  <a:cxn ang="T97">
                    <a:pos x="T62" y="T63"/>
                  </a:cxn>
                  <a:cxn ang="T98">
                    <a:pos x="T64" y="T65"/>
                  </a:cxn>
                </a:cxnLst>
                <a:rect l="T99" t="T100" r="T101" b="T102"/>
                <a:pathLst>
                  <a:path w="902" h="658">
                    <a:moveTo>
                      <a:pt x="0" y="658"/>
                    </a:moveTo>
                    <a:lnTo>
                      <a:pt x="45" y="585"/>
                    </a:lnTo>
                    <a:lnTo>
                      <a:pt x="75" y="497"/>
                    </a:lnTo>
                    <a:lnTo>
                      <a:pt x="120" y="439"/>
                    </a:lnTo>
                    <a:lnTo>
                      <a:pt x="150" y="366"/>
                    </a:lnTo>
                    <a:lnTo>
                      <a:pt x="180" y="307"/>
                    </a:lnTo>
                    <a:lnTo>
                      <a:pt x="210" y="264"/>
                    </a:lnTo>
                    <a:lnTo>
                      <a:pt x="240" y="205"/>
                    </a:lnTo>
                    <a:lnTo>
                      <a:pt x="270" y="161"/>
                    </a:lnTo>
                    <a:lnTo>
                      <a:pt x="300" y="132"/>
                    </a:lnTo>
                    <a:lnTo>
                      <a:pt x="316" y="88"/>
                    </a:lnTo>
                    <a:lnTo>
                      <a:pt x="346" y="59"/>
                    </a:lnTo>
                    <a:lnTo>
                      <a:pt x="361" y="44"/>
                    </a:lnTo>
                    <a:lnTo>
                      <a:pt x="391" y="30"/>
                    </a:lnTo>
                    <a:lnTo>
                      <a:pt x="406" y="15"/>
                    </a:lnTo>
                    <a:lnTo>
                      <a:pt x="436" y="0"/>
                    </a:lnTo>
                    <a:lnTo>
                      <a:pt x="451" y="0"/>
                    </a:lnTo>
                    <a:lnTo>
                      <a:pt x="466" y="0"/>
                    </a:lnTo>
                    <a:lnTo>
                      <a:pt x="496" y="15"/>
                    </a:lnTo>
                    <a:lnTo>
                      <a:pt x="511" y="30"/>
                    </a:lnTo>
                    <a:lnTo>
                      <a:pt x="541" y="44"/>
                    </a:lnTo>
                    <a:lnTo>
                      <a:pt x="556" y="59"/>
                    </a:lnTo>
                    <a:lnTo>
                      <a:pt x="586" y="88"/>
                    </a:lnTo>
                    <a:lnTo>
                      <a:pt x="601" y="132"/>
                    </a:lnTo>
                    <a:lnTo>
                      <a:pt x="631" y="161"/>
                    </a:lnTo>
                    <a:lnTo>
                      <a:pt x="661" y="205"/>
                    </a:lnTo>
                    <a:lnTo>
                      <a:pt x="691" y="264"/>
                    </a:lnTo>
                    <a:lnTo>
                      <a:pt x="721" y="307"/>
                    </a:lnTo>
                    <a:lnTo>
                      <a:pt x="752" y="366"/>
                    </a:lnTo>
                    <a:lnTo>
                      <a:pt x="782" y="439"/>
                    </a:lnTo>
                    <a:lnTo>
                      <a:pt x="827" y="497"/>
                    </a:lnTo>
                    <a:lnTo>
                      <a:pt x="857" y="585"/>
                    </a:lnTo>
                    <a:lnTo>
                      <a:pt x="902" y="658"/>
                    </a:lnTo>
                  </a:path>
                </a:pathLst>
              </a:custGeom>
              <a:noFill/>
              <a:ln w="12700">
                <a:solidFill>
                  <a:srgbClr val="FF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NZ" altLang="en-US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ahoma" panose="020B060403050404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83065" name="Freeform 259"/>
              <p:cNvSpPr>
                <a:spLocks/>
              </p:cNvSpPr>
              <p:nvPr/>
            </p:nvSpPr>
            <p:spPr bwMode="auto">
              <a:xfrm flipV="1">
                <a:off x="8212" y="4886"/>
                <a:ext cx="3120" cy="1800"/>
              </a:xfrm>
              <a:custGeom>
                <a:avLst/>
                <a:gdLst>
                  <a:gd name="T0" fmla="*/ 0 w 902"/>
                  <a:gd name="T1" fmla="*/ 2063484 h 658"/>
                  <a:gd name="T2" fmla="*/ 924873 w 902"/>
                  <a:gd name="T3" fmla="*/ 1834329 h 658"/>
                  <a:gd name="T4" fmla="*/ 1534442 w 902"/>
                  <a:gd name="T5" fmla="*/ 1558868 h 658"/>
                  <a:gd name="T6" fmla="*/ 2457900 w 902"/>
                  <a:gd name="T7" fmla="*/ 1376598 h 658"/>
                  <a:gd name="T8" fmla="*/ 3074456 w 902"/>
                  <a:gd name="T9" fmla="*/ 1147385 h 658"/>
                  <a:gd name="T10" fmla="*/ 3690847 w 902"/>
                  <a:gd name="T11" fmla="*/ 962981 h 658"/>
                  <a:gd name="T12" fmla="*/ 4300367 w 902"/>
                  <a:gd name="T13" fmla="*/ 827683 h 658"/>
                  <a:gd name="T14" fmla="*/ 4917345 w 902"/>
                  <a:gd name="T15" fmla="*/ 643265 h 658"/>
                  <a:gd name="T16" fmla="*/ 5533901 w 902"/>
                  <a:gd name="T17" fmla="*/ 504613 h 658"/>
                  <a:gd name="T18" fmla="*/ 6148877 w 902"/>
                  <a:gd name="T19" fmla="*/ 414066 h 658"/>
                  <a:gd name="T20" fmla="*/ 6475702 w 902"/>
                  <a:gd name="T21" fmla="*/ 276193 h 658"/>
                  <a:gd name="T22" fmla="*/ 7090681 w 902"/>
                  <a:gd name="T23" fmla="*/ 184464 h 658"/>
                  <a:gd name="T24" fmla="*/ 7399161 w 902"/>
                  <a:gd name="T25" fmla="*/ 137424 h 658"/>
                  <a:gd name="T26" fmla="*/ 8010549 w 902"/>
                  <a:gd name="T27" fmla="*/ 93923 h 658"/>
                  <a:gd name="T28" fmla="*/ 8317043 w 902"/>
                  <a:gd name="T29" fmla="*/ 46877 h 658"/>
                  <a:gd name="T30" fmla="*/ 8933599 w 902"/>
                  <a:gd name="T31" fmla="*/ 0 h 658"/>
                  <a:gd name="T32" fmla="*/ 9242084 w 902"/>
                  <a:gd name="T33" fmla="*/ 0 h 658"/>
                  <a:gd name="T34" fmla="*/ 9549989 w 902"/>
                  <a:gd name="T35" fmla="*/ 0 h 658"/>
                  <a:gd name="T36" fmla="*/ 10166953 w 902"/>
                  <a:gd name="T37" fmla="*/ 46877 h 658"/>
                  <a:gd name="T38" fmla="*/ 10473446 w 902"/>
                  <a:gd name="T39" fmla="*/ 93923 h 658"/>
                  <a:gd name="T40" fmla="*/ 11085008 w 902"/>
                  <a:gd name="T41" fmla="*/ 137424 h 658"/>
                  <a:gd name="T42" fmla="*/ 11393030 w 902"/>
                  <a:gd name="T43" fmla="*/ 184464 h 658"/>
                  <a:gd name="T44" fmla="*/ 12008022 w 902"/>
                  <a:gd name="T45" fmla="*/ 276193 h 658"/>
                  <a:gd name="T46" fmla="*/ 12316501 w 902"/>
                  <a:gd name="T47" fmla="*/ 414066 h 658"/>
                  <a:gd name="T48" fmla="*/ 12932933 w 902"/>
                  <a:gd name="T49" fmla="*/ 504613 h 658"/>
                  <a:gd name="T50" fmla="*/ 13542453 w 902"/>
                  <a:gd name="T51" fmla="*/ 643265 h 658"/>
                  <a:gd name="T52" fmla="*/ 14159009 w 902"/>
                  <a:gd name="T53" fmla="*/ 827683 h 658"/>
                  <a:gd name="T54" fmla="*/ 14775811 w 902"/>
                  <a:gd name="T55" fmla="*/ 962981 h 658"/>
                  <a:gd name="T56" fmla="*/ 15409122 w 902"/>
                  <a:gd name="T57" fmla="*/ 1147385 h 658"/>
                  <a:gd name="T58" fmla="*/ 16026094 w 902"/>
                  <a:gd name="T59" fmla="*/ 1376598 h 658"/>
                  <a:gd name="T60" fmla="*/ 16949143 w 902"/>
                  <a:gd name="T61" fmla="*/ 1558868 h 658"/>
                  <a:gd name="T62" fmla="*/ 17558670 w 902"/>
                  <a:gd name="T63" fmla="*/ 1834329 h 658"/>
                  <a:gd name="T64" fmla="*/ 18483546 w 902"/>
                  <a:gd name="T65" fmla="*/ 2063484 h 658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w 902"/>
                  <a:gd name="T100" fmla="*/ 0 h 658"/>
                  <a:gd name="T101" fmla="*/ 902 w 902"/>
                  <a:gd name="T102" fmla="*/ 658 h 658"/>
                </a:gdLst>
                <a:ahLst/>
                <a:cxnLst>
                  <a:cxn ang="T66">
                    <a:pos x="T0" y="T1"/>
                  </a:cxn>
                  <a:cxn ang="T67">
                    <a:pos x="T2" y="T3"/>
                  </a:cxn>
                  <a:cxn ang="T68">
                    <a:pos x="T4" y="T5"/>
                  </a:cxn>
                  <a:cxn ang="T69">
                    <a:pos x="T6" y="T7"/>
                  </a:cxn>
                  <a:cxn ang="T70">
                    <a:pos x="T8" y="T9"/>
                  </a:cxn>
                  <a:cxn ang="T71">
                    <a:pos x="T10" y="T11"/>
                  </a:cxn>
                  <a:cxn ang="T72">
                    <a:pos x="T12" y="T13"/>
                  </a:cxn>
                  <a:cxn ang="T73">
                    <a:pos x="T14" y="T15"/>
                  </a:cxn>
                  <a:cxn ang="T74">
                    <a:pos x="T16" y="T17"/>
                  </a:cxn>
                  <a:cxn ang="T75">
                    <a:pos x="T18" y="T19"/>
                  </a:cxn>
                  <a:cxn ang="T76">
                    <a:pos x="T20" y="T21"/>
                  </a:cxn>
                  <a:cxn ang="T77">
                    <a:pos x="T22" y="T23"/>
                  </a:cxn>
                  <a:cxn ang="T78">
                    <a:pos x="T24" y="T25"/>
                  </a:cxn>
                  <a:cxn ang="T79">
                    <a:pos x="T26" y="T27"/>
                  </a:cxn>
                  <a:cxn ang="T80">
                    <a:pos x="T28" y="T29"/>
                  </a:cxn>
                  <a:cxn ang="T81">
                    <a:pos x="T30" y="T31"/>
                  </a:cxn>
                  <a:cxn ang="T82">
                    <a:pos x="T32" y="T33"/>
                  </a:cxn>
                  <a:cxn ang="T83">
                    <a:pos x="T34" y="T35"/>
                  </a:cxn>
                  <a:cxn ang="T84">
                    <a:pos x="T36" y="T37"/>
                  </a:cxn>
                  <a:cxn ang="T85">
                    <a:pos x="T38" y="T39"/>
                  </a:cxn>
                  <a:cxn ang="T86">
                    <a:pos x="T40" y="T41"/>
                  </a:cxn>
                  <a:cxn ang="T87">
                    <a:pos x="T42" y="T43"/>
                  </a:cxn>
                  <a:cxn ang="T88">
                    <a:pos x="T44" y="T45"/>
                  </a:cxn>
                  <a:cxn ang="T89">
                    <a:pos x="T46" y="T47"/>
                  </a:cxn>
                  <a:cxn ang="T90">
                    <a:pos x="T48" y="T49"/>
                  </a:cxn>
                  <a:cxn ang="T91">
                    <a:pos x="T50" y="T51"/>
                  </a:cxn>
                  <a:cxn ang="T92">
                    <a:pos x="T52" y="T53"/>
                  </a:cxn>
                  <a:cxn ang="T93">
                    <a:pos x="T54" y="T55"/>
                  </a:cxn>
                  <a:cxn ang="T94">
                    <a:pos x="T56" y="T57"/>
                  </a:cxn>
                  <a:cxn ang="T95">
                    <a:pos x="T58" y="T59"/>
                  </a:cxn>
                  <a:cxn ang="T96">
                    <a:pos x="T60" y="T61"/>
                  </a:cxn>
                  <a:cxn ang="T97">
                    <a:pos x="T62" y="T63"/>
                  </a:cxn>
                  <a:cxn ang="T98">
                    <a:pos x="T64" y="T65"/>
                  </a:cxn>
                </a:cxnLst>
                <a:rect l="T99" t="T100" r="T101" b="T102"/>
                <a:pathLst>
                  <a:path w="902" h="658">
                    <a:moveTo>
                      <a:pt x="0" y="658"/>
                    </a:moveTo>
                    <a:lnTo>
                      <a:pt x="45" y="585"/>
                    </a:lnTo>
                    <a:lnTo>
                      <a:pt x="75" y="497"/>
                    </a:lnTo>
                    <a:lnTo>
                      <a:pt x="120" y="439"/>
                    </a:lnTo>
                    <a:lnTo>
                      <a:pt x="150" y="366"/>
                    </a:lnTo>
                    <a:lnTo>
                      <a:pt x="180" y="307"/>
                    </a:lnTo>
                    <a:lnTo>
                      <a:pt x="210" y="264"/>
                    </a:lnTo>
                    <a:lnTo>
                      <a:pt x="240" y="205"/>
                    </a:lnTo>
                    <a:lnTo>
                      <a:pt x="270" y="161"/>
                    </a:lnTo>
                    <a:lnTo>
                      <a:pt x="300" y="132"/>
                    </a:lnTo>
                    <a:lnTo>
                      <a:pt x="316" y="88"/>
                    </a:lnTo>
                    <a:lnTo>
                      <a:pt x="346" y="59"/>
                    </a:lnTo>
                    <a:lnTo>
                      <a:pt x="361" y="44"/>
                    </a:lnTo>
                    <a:lnTo>
                      <a:pt x="391" y="30"/>
                    </a:lnTo>
                    <a:lnTo>
                      <a:pt x="406" y="15"/>
                    </a:lnTo>
                    <a:lnTo>
                      <a:pt x="436" y="0"/>
                    </a:lnTo>
                    <a:lnTo>
                      <a:pt x="451" y="0"/>
                    </a:lnTo>
                    <a:lnTo>
                      <a:pt x="466" y="0"/>
                    </a:lnTo>
                    <a:lnTo>
                      <a:pt x="496" y="15"/>
                    </a:lnTo>
                    <a:lnTo>
                      <a:pt x="511" y="30"/>
                    </a:lnTo>
                    <a:lnTo>
                      <a:pt x="541" y="44"/>
                    </a:lnTo>
                    <a:lnTo>
                      <a:pt x="556" y="59"/>
                    </a:lnTo>
                    <a:lnTo>
                      <a:pt x="586" y="88"/>
                    </a:lnTo>
                    <a:lnTo>
                      <a:pt x="601" y="132"/>
                    </a:lnTo>
                    <a:lnTo>
                      <a:pt x="631" y="161"/>
                    </a:lnTo>
                    <a:lnTo>
                      <a:pt x="661" y="205"/>
                    </a:lnTo>
                    <a:lnTo>
                      <a:pt x="691" y="264"/>
                    </a:lnTo>
                    <a:lnTo>
                      <a:pt x="721" y="307"/>
                    </a:lnTo>
                    <a:lnTo>
                      <a:pt x="752" y="366"/>
                    </a:lnTo>
                    <a:lnTo>
                      <a:pt x="782" y="439"/>
                    </a:lnTo>
                    <a:lnTo>
                      <a:pt x="827" y="497"/>
                    </a:lnTo>
                    <a:lnTo>
                      <a:pt x="857" y="585"/>
                    </a:lnTo>
                    <a:lnTo>
                      <a:pt x="902" y="658"/>
                    </a:lnTo>
                  </a:path>
                </a:pathLst>
              </a:custGeom>
              <a:noFill/>
              <a:ln w="9525">
                <a:solidFill>
                  <a:srgbClr val="FF0000"/>
                </a:solidFill>
                <a:prstDash val="dash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NZ" altLang="en-US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ahoma" panose="020B060403050404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83066" name="Freeform 259"/>
              <p:cNvSpPr>
                <a:spLocks/>
              </p:cNvSpPr>
              <p:nvPr/>
            </p:nvSpPr>
            <p:spPr bwMode="auto">
              <a:xfrm flipV="1">
                <a:off x="2002" y="4771"/>
                <a:ext cx="3120" cy="1800"/>
              </a:xfrm>
              <a:custGeom>
                <a:avLst/>
                <a:gdLst>
                  <a:gd name="T0" fmla="*/ 0 w 902"/>
                  <a:gd name="T1" fmla="*/ 2063484 h 658"/>
                  <a:gd name="T2" fmla="*/ 924873 w 902"/>
                  <a:gd name="T3" fmla="*/ 1834329 h 658"/>
                  <a:gd name="T4" fmla="*/ 1534442 w 902"/>
                  <a:gd name="T5" fmla="*/ 1558868 h 658"/>
                  <a:gd name="T6" fmla="*/ 2457900 w 902"/>
                  <a:gd name="T7" fmla="*/ 1376598 h 658"/>
                  <a:gd name="T8" fmla="*/ 3074456 w 902"/>
                  <a:gd name="T9" fmla="*/ 1147385 h 658"/>
                  <a:gd name="T10" fmla="*/ 3690847 w 902"/>
                  <a:gd name="T11" fmla="*/ 962981 h 658"/>
                  <a:gd name="T12" fmla="*/ 4300367 w 902"/>
                  <a:gd name="T13" fmla="*/ 827683 h 658"/>
                  <a:gd name="T14" fmla="*/ 4917345 w 902"/>
                  <a:gd name="T15" fmla="*/ 643265 h 658"/>
                  <a:gd name="T16" fmla="*/ 5533901 w 902"/>
                  <a:gd name="T17" fmla="*/ 504613 h 658"/>
                  <a:gd name="T18" fmla="*/ 6148877 w 902"/>
                  <a:gd name="T19" fmla="*/ 414066 h 658"/>
                  <a:gd name="T20" fmla="*/ 6475702 w 902"/>
                  <a:gd name="T21" fmla="*/ 276193 h 658"/>
                  <a:gd name="T22" fmla="*/ 7090681 w 902"/>
                  <a:gd name="T23" fmla="*/ 184464 h 658"/>
                  <a:gd name="T24" fmla="*/ 7399161 w 902"/>
                  <a:gd name="T25" fmla="*/ 137424 h 658"/>
                  <a:gd name="T26" fmla="*/ 8010549 w 902"/>
                  <a:gd name="T27" fmla="*/ 93923 h 658"/>
                  <a:gd name="T28" fmla="*/ 8317043 w 902"/>
                  <a:gd name="T29" fmla="*/ 46877 h 658"/>
                  <a:gd name="T30" fmla="*/ 8933599 w 902"/>
                  <a:gd name="T31" fmla="*/ 0 h 658"/>
                  <a:gd name="T32" fmla="*/ 9242084 w 902"/>
                  <a:gd name="T33" fmla="*/ 0 h 658"/>
                  <a:gd name="T34" fmla="*/ 9549989 w 902"/>
                  <a:gd name="T35" fmla="*/ 0 h 658"/>
                  <a:gd name="T36" fmla="*/ 10166953 w 902"/>
                  <a:gd name="T37" fmla="*/ 46877 h 658"/>
                  <a:gd name="T38" fmla="*/ 10473446 w 902"/>
                  <a:gd name="T39" fmla="*/ 93923 h 658"/>
                  <a:gd name="T40" fmla="*/ 11085008 w 902"/>
                  <a:gd name="T41" fmla="*/ 137424 h 658"/>
                  <a:gd name="T42" fmla="*/ 11393030 w 902"/>
                  <a:gd name="T43" fmla="*/ 184464 h 658"/>
                  <a:gd name="T44" fmla="*/ 12008022 w 902"/>
                  <a:gd name="T45" fmla="*/ 276193 h 658"/>
                  <a:gd name="T46" fmla="*/ 12316501 w 902"/>
                  <a:gd name="T47" fmla="*/ 414066 h 658"/>
                  <a:gd name="T48" fmla="*/ 12932933 w 902"/>
                  <a:gd name="T49" fmla="*/ 504613 h 658"/>
                  <a:gd name="T50" fmla="*/ 13542453 w 902"/>
                  <a:gd name="T51" fmla="*/ 643265 h 658"/>
                  <a:gd name="T52" fmla="*/ 14159009 w 902"/>
                  <a:gd name="T53" fmla="*/ 827683 h 658"/>
                  <a:gd name="T54" fmla="*/ 14775811 w 902"/>
                  <a:gd name="T55" fmla="*/ 962981 h 658"/>
                  <a:gd name="T56" fmla="*/ 15409122 w 902"/>
                  <a:gd name="T57" fmla="*/ 1147385 h 658"/>
                  <a:gd name="T58" fmla="*/ 16026094 w 902"/>
                  <a:gd name="T59" fmla="*/ 1376598 h 658"/>
                  <a:gd name="T60" fmla="*/ 16949143 w 902"/>
                  <a:gd name="T61" fmla="*/ 1558868 h 658"/>
                  <a:gd name="T62" fmla="*/ 17558670 w 902"/>
                  <a:gd name="T63" fmla="*/ 1834329 h 658"/>
                  <a:gd name="T64" fmla="*/ 18483546 w 902"/>
                  <a:gd name="T65" fmla="*/ 2063484 h 658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w 902"/>
                  <a:gd name="T100" fmla="*/ 0 h 658"/>
                  <a:gd name="T101" fmla="*/ 902 w 902"/>
                  <a:gd name="T102" fmla="*/ 658 h 658"/>
                </a:gdLst>
                <a:ahLst/>
                <a:cxnLst>
                  <a:cxn ang="T66">
                    <a:pos x="T0" y="T1"/>
                  </a:cxn>
                  <a:cxn ang="T67">
                    <a:pos x="T2" y="T3"/>
                  </a:cxn>
                  <a:cxn ang="T68">
                    <a:pos x="T4" y="T5"/>
                  </a:cxn>
                  <a:cxn ang="T69">
                    <a:pos x="T6" y="T7"/>
                  </a:cxn>
                  <a:cxn ang="T70">
                    <a:pos x="T8" y="T9"/>
                  </a:cxn>
                  <a:cxn ang="T71">
                    <a:pos x="T10" y="T11"/>
                  </a:cxn>
                  <a:cxn ang="T72">
                    <a:pos x="T12" y="T13"/>
                  </a:cxn>
                  <a:cxn ang="T73">
                    <a:pos x="T14" y="T15"/>
                  </a:cxn>
                  <a:cxn ang="T74">
                    <a:pos x="T16" y="T17"/>
                  </a:cxn>
                  <a:cxn ang="T75">
                    <a:pos x="T18" y="T19"/>
                  </a:cxn>
                  <a:cxn ang="T76">
                    <a:pos x="T20" y="T21"/>
                  </a:cxn>
                  <a:cxn ang="T77">
                    <a:pos x="T22" y="T23"/>
                  </a:cxn>
                  <a:cxn ang="T78">
                    <a:pos x="T24" y="T25"/>
                  </a:cxn>
                  <a:cxn ang="T79">
                    <a:pos x="T26" y="T27"/>
                  </a:cxn>
                  <a:cxn ang="T80">
                    <a:pos x="T28" y="T29"/>
                  </a:cxn>
                  <a:cxn ang="T81">
                    <a:pos x="T30" y="T31"/>
                  </a:cxn>
                  <a:cxn ang="T82">
                    <a:pos x="T32" y="T33"/>
                  </a:cxn>
                  <a:cxn ang="T83">
                    <a:pos x="T34" y="T35"/>
                  </a:cxn>
                  <a:cxn ang="T84">
                    <a:pos x="T36" y="T37"/>
                  </a:cxn>
                  <a:cxn ang="T85">
                    <a:pos x="T38" y="T39"/>
                  </a:cxn>
                  <a:cxn ang="T86">
                    <a:pos x="T40" y="T41"/>
                  </a:cxn>
                  <a:cxn ang="T87">
                    <a:pos x="T42" y="T43"/>
                  </a:cxn>
                  <a:cxn ang="T88">
                    <a:pos x="T44" y="T45"/>
                  </a:cxn>
                  <a:cxn ang="T89">
                    <a:pos x="T46" y="T47"/>
                  </a:cxn>
                  <a:cxn ang="T90">
                    <a:pos x="T48" y="T49"/>
                  </a:cxn>
                  <a:cxn ang="T91">
                    <a:pos x="T50" y="T51"/>
                  </a:cxn>
                  <a:cxn ang="T92">
                    <a:pos x="T52" y="T53"/>
                  </a:cxn>
                  <a:cxn ang="T93">
                    <a:pos x="T54" y="T55"/>
                  </a:cxn>
                  <a:cxn ang="T94">
                    <a:pos x="T56" y="T57"/>
                  </a:cxn>
                  <a:cxn ang="T95">
                    <a:pos x="T58" y="T59"/>
                  </a:cxn>
                  <a:cxn ang="T96">
                    <a:pos x="T60" y="T61"/>
                  </a:cxn>
                  <a:cxn ang="T97">
                    <a:pos x="T62" y="T63"/>
                  </a:cxn>
                  <a:cxn ang="T98">
                    <a:pos x="T64" y="T65"/>
                  </a:cxn>
                </a:cxnLst>
                <a:rect l="T99" t="T100" r="T101" b="T102"/>
                <a:pathLst>
                  <a:path w="902" h="658">
                    <a:moveTo>
                      <a:pt x="0" y="658"/>
                    </a:moveTo>
                    <a:lnTo>
                      <a:pt x="45" y="585"/>
                    </a:lnTo>
                    <a:lnTo>
                      <a:pt x="75" y="497"/>
                    </a:lnTo>
                    <a:lnTo>
                      <a:pt x="120" y="439"/>
                    </a:lnTo>
                    <a:lnTo>
                      <a:pt x="150" y="366"/>
                    </a:lnTo>
                    <a:lnTo>
                      <a:pt x="180" y="307"/>
                    </a:lnTo>
                    <a:lnTo>
                      <a:pt x="210" y="264"/>
                    </a:lnTo>
                    <a:lnTo>
                      <a:pt x="240" y="205"/>
                    </a:lnTo>
                    <a:lnTo>
                      <a:pt x="270" y="161"/>
                    </a:lnTo>
                    <a:lnTo>
                      <a:pt x="300" y="132"/>
                    </a:lnTo>
                    <a:lnTo>
                      <a:pt x="316" y="88"/>
                    </a:lnTo>
                    <a:lnTo>
                      <a:pt x="346" y="59"/>
                    </a:lnTo>
                    <a:lnTo>
                      <a:pt x="361" y="44"/>
                    </a:lnTo>
                    <a:lnTo>
                      <a:pt x="391" y="30"/>
                    </a:lnTo>
                    <a:lnTo>
                      <a:pt x="406" y="15"/>
                    </a:lnTo>
                    <a:lnTo>
                      <a:pt x="436" y="0"/>
                    </a:lnTo>
                    <a:lnTo>
                      <a:pt x="451" y="0"/>
                    </a:lnTo>
                    <a:lnTo>
                      <a:pt x="466" y="0"/>
                    </a:lnTo>
                    <a:lnTo>
                      <a:pt x="496" y="15"/>
                    </a:lnTo>
                    <a:lnTo>
                      <a:pt x="511" y="30"/>
                    </a:lnTo>
                    <a:lnTo>
                      <a:pt x="541" y="44"/>
                    </a:lnTo>
                    <a:lnTo>
                      <a:pt x="556" y="59"/>
                    </a:lnTo>
                    <a:lnTo>
                      <a:pt x="586" y="88"/>
                    </a:lnTo>
                    <a:lnTo>
                      <a:pt x="601" y="132"/>
                    </a:lnTo>
                    <a:lnTo>
                      <a:pt x="631" y="161"/>
                    </a:lnTo>
                    <a:lnTo>
                      <a:pt x="661" y="205"/>
                    </a:lnTo>
                    <a:lnTo>
                      <a:pt x="691" y="264"/>
                    </a:lnTo>
                    <a:lnTo>
                      <a:pt x="721" y="307"/>
                    </a:lnTo>
                    <a:lnTo>
                      <a:pt x="752" y="366"/>
                    </a:lnTo>
                    <a:lnTo>
                      <a:pt x="782" y="439"/>
                    </a:lnTo>
                    <a:lnTo>
                      <a:pt x="827" y="497"/>
                    </a:lnTo>
                    <a:lnTo>
                      <a:pt x="857" y="585"/>
                    </a:lnTo>
                    <a:lnTo>
                      <a:pt x="902" y="658"/>
                    </a:lnTo>
                  </a:path>
                </a:pathLst>
              </a:custGeom>
              <a:noFill/>
              <a:ln w="9525">
                <a:solidFill>
                  <a:srgbClr val="FF0000"/>
                </a:solidFill>
                <a:prstDash val="dash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NZ" altLang="en-US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ahoma" panose="020B060403050404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83067" name="Freeform 258"/>
              <p:cNvSpPr>
                <a:spLocks/>
              </p:cNvSpPr>
              <p:nvPr/>
            </p:nvSpPr>
            <p:spPr bwMode="auto">
              <a:xfrm rot="10800000" flipV="1">
                <a:off x="5107" y="3011"/>
                <a:ext cx="3120" cy="1800"/>
              </a:xfrm>
              <a:custGeom>
                <a:avLst/>
                <a:gdLst>
                  <a:gd name="T0" fmla="*/ 0 w 902"/>
                  <a:gd name="T1" fmla="*/ 2063484 h 658"/>
                  <a:gd name="T2" fmla="*/ 924873 w 902"/>
                  <a:gd name="T3" fmla="*/ 1834329 h 658"/>
                  <a:gd name="T4" fmla="*/ 1534442 w 902"/>
                  <a:gd name="T5" fmla="*/ 1558868 h 658"/>
                  <a:gd name="T6" fmla="*/ 2457900 w 902"/>
                  <a:gd name="T7" fmla="*/ 1376598 h 658"/>
                  <a:gd name="T8" fmla="*/ 3074456 w 902"/>
                  <a:gd name="T9" fmla="*/ 1147385 h 658"/>
                  <a:gd name="T10" fmla="*/ 3690847 w 902"/>
                  <a:gd name="T11" fmla="*/ 962981 h 658"/>
                  <a:gd name="T12" fmla="*/ 4300367 w 902"/>
                  <a:gd name="T13" fmla="*/ 827683 h 658"/>
                  <a:gd name="T14" fmla="*/ 4917345 w 902"/>
                  <a:gd name="T15" fmla="*/ 643265 h 658"/>
                  <a:gd name="T16" fmla="*/ 5533901 w 902"/>
                  <a:gd name="T17" fmla="*/ 504613 h 658"/>
                  <a:gd name="T18" fmla="*/ 6148877 w 902"/>
                  <a:gd name="T19" fmla="*/ 414066 h 658"/>
                  <a:gd name="T20" fmla="*/ 6475702 w 902"/>
                  <a:gd name="T21" fmla="*/ 276193 h 658"/>
                  <a:gd name="T22" fmla="*/ 7090681 w 902"/>
                  <a:gd name="T23" fmla="*/ 184464 h 658"/>
                  <a:gd name="T24" fmla="*/ 7399161 w 902"/>
                  <a:gd name="T25" fmla="*/ 137424 h 658"/>
                  <a:gd name="T26" fmla="*/ 8010549 w 902"/>
                  <a:gd name="T27" fmla="*/ 93923 h 658"/>
                  <a:gd name="T28" fmla="*/ 8317043 w 902"/>
                  <a:gd name="T29" fmla="*/ 46877 h 658"/>
                  <a:gd name="T30" fmla="*/ 8933599 w 902"/>
                  <a:gd name="T31" fmla="*/ 0 h 658"/>
                  <a:gd name="T32" fmla="*/ 9242084 w 902"/>
                  <a:gd name="T33" fmla="*/ 0 h 658"/>
                  <a:gd name="T34" fmla="*/ 9549989 w 902"/>
                  <a:gd name="T35" fmla="*/ 0 h 658"/>
                  <a:gd name="T36" fmla="*/ 10166953 w 902"/>
                  <a:gd name="T37" fmla="*/ 46877 h 658"/>
                  <a:gd name="T38" fmla="*/ 10473446 w 902"/>
                  <a:gd name="T39" fmla="*/ 93923 h 658"/>
                  <a:gd name="T40" fmla="*/ 11085008 w 902"/>
                  <a:gd name="T41" fmla="*/ 137424 h 658"/>
                  <a:gd name="T42" fmla="*/ 11393030 w 902"/>
                  <a:gd name="T43" fmla="*/ 184464 h 658"/>
                  <a:gd name="T44" fmla="*/ 12008022 w 902"/>
                  <a:gd name="T45" fmla="*/ 276193 h 658"/>
                  <a:gd name="T46" fmla="*/ 12316501 w 902"/>
                  <a:gd name="T47" fmla="*/ 414066 h 658"/>
                  <a:gd name="T48" fmla="*/ 12932933 w 902"/>
                  <a:gd name="T49" fmla="*/ 504613 h 658"/>
                  <a:gd name="T50" fmla="*/ 13542453 w 902"/>
                  <a:gd name="T51" fmla="*/ 643265 h 658"/>
                  <a:gd name="T52" fmla="*/ 14159009 w 902"/>
                  <a:gd name="T53" fmla="*/ 827683 h 658"/>
                  <a:gd name="T54" fmla="*/ 14775811 w 902"/>
                  <a:gd name="T55" fmla="*/ 962981 h 658"/>
                  <a:gd name="T56" fmla="*/ 15409122 w 902"/>
                  <a:gd name="T57" fmla="*/ 1147385 h 658"/>
                  <a:gd name="T58" fmla="*/ 16026094 w 902"/>
                  <a:gd name="T59" fmla="*/ 1376598 h 658"/>
                  <a:gd name="T60" fmla="*/ 16949143 w 902"/>
                  <a:gd name="T61" fmla="*/ 1558868 h 658"/>
                  <a:gd name="T62" fmla="*/ 17558670 w 902"/>
                  <a:gd name="T63" fmla="*/ 1834329 h 658"/>
                  <a:gd name="T64" fmla="*/ 18483546 w 902"/>
                  <a:gd name="T65" fmla="*/ 2063484 h 658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w 902"/>
                  <a:gd name="T100" fmla="*/ 0 h 658"/>
                  <a:gd name="T101" fmla="*/ 902 w 902"/>
                  <a:gd name="T102" fmla="*/ 658 h 658"/>
                </a:gdLst>
                <a:ahLst/>
                <a:cxnLst>
                  <a:cxn ang="T66">
                    <a:pos x="T0" y="T1"/>
                  </a:cxn>
                  <a:cxn ang="T67">
                    <a:pos x="T2" y="T3"/>
                  </a:cxn>
                  <a:cxn ang="T68">
                    <a:pos x="T4" y="T5"/>
                  </a:cxn>
                  <a:cxn ang="T69">
                    <a:pos x="T6" y="T7"/>
                  </a:cxn>
                  <a:cxn ang="T70">
                    <a:pos x="T8" y="T9"/>
                  </a:cxn>
                  <a:cxn ang="T71">
                    <a:pos x="T10" y="T11"/>
                  </a:cxn>
                  <a:cxn ang="T72">
                    <a:pos x="T12" y="T13"/>
                  </a:cxn>
                  <a:cxn ang="T73">
                    <a:pos x="T14" y="T15"/>
                  </a:cxn>
                  <a:cxn ang="T74">
                    <a:pos x="T16" y="T17"/>
                  </a:cxn>
                  <a:cxn ang="T75">
                    <a:pos x="T18" y="T19"/>
                  </a:cxn>
                  <a:cxn ang="T76">
                    <a:pos x="T20" y="T21"/>
                  </a:cxn>
                  <a:cxn ang="T77">
                    <a:pos x="T22" y="T23"/>
                  </a:cxn>
                  <a:cxn ang="T78">
                    <a:pos x="T24" y="T25"/>
                  </a:cxn>
                  <a:cxn ang="T79">
                    <a:pos x="T26" y="T27"/>
                  </a:cxn>
                  <a:cxn ang="T80">
                    <a:pos x="T28" y="T29"/>
                  </a:cxn>
                  <a:cxn ang="T81">
                    <a:pos x="T30" y="T31"/>
                  </a:cxn>
                  <a:cxn ang="T82">
                    <a:pos x="T32" y="T33"/>
                  </a:cxn>
                  <a:cxn ang="T83">
                    <a:pos x="T34" y="T35"/>
                  </a:cxn>
                  <a:cxn ang="T84">
                    <a:pos x="T36" y="T37"/>
                  </a:cxn>
                  <a:cxn ang="T85">
                    <a:pos x="T38" y="T39"/>
                  </a:cxn>
                  <a:cxn ang="T86">
                    <a:pos x="T40" y="T41"/>
                  </a:cxn>
                  <a:cxn ang="T87">
                    <a:pos x="T42" y="T43"/>
                  </a:cxn>
                  <a:cxn ang="T88">
                    <a:pos x="T44" y="T45"/>
                  </a:cxn>
                  <a:cxn ang="T89">
                    <a:pos x="T46" y="T47"/>
                  </a:cxn>
                  <a:cxn ang="T90">
                    <a:pos x="T48" y="T49"/>
                  </a:cxn>
                  <a:cxn ang="T91">
                    <a:pos x="T50" y="T51"/>
                  </a:cxn>
                  <a:cxn ang="T92">
                    <a:pos x="T52" y="T53"/>
                  </a:cxn>
                  <a:cxn ang="T93">
                    <a:pos x="T54" y="T55"/>
                  </a:cxn>
                  <a:cxn ang="T94">
                    <a:pos x="T56" y="T57"/>
                  </a:cxn>
                  <a:cxn ang="T95">
                    <a:pos x="T58" y="T59"/>
                  </a:cxn>
                  <a:cxn ang="T96">
                    <a:pos x="T60" y="T61"/>
                  </a:cxn>
                  <a:cxn ang="T97">
                    <a:pos x="T62" y="T63"/>
                  </a:cxn>
                  <a:cxn ang="T98">
                    <a:pos x="T64" y="T65"/>
                  </a:cxn>
                </a:cxnLst>
                <a:rect l="T99" t="T100" r="T101" b="T102"/>
                <a:pathLst>
                  <a:path w="902" h="658">
                    <a:moveTo>
                      <a:pt x="0" y="658"/>
                    </a:moveTo>
                    <a:lnTo>
                      <a:pt x="45" y="585"/>
                    </a:lnTo>
                    <a:lnTo>
                      <a:pt x="75" y="497"/>
                    </a:lnTo>
                    <a:lnTo>
                      <a:pt x="120" y="439"/>
                    </a:lnTo>
                    <a:lnTo>
                      <a:pt x="150" y="366"/>
                    </a:lnTo>
                    <a:lnTo>
                      <a:pt x="180" y="307"/>
                    </a:lnTo>
                    <a:lnTo>
                      <a:pt x="210" y="264"/>
                    </a:lnTo>
                    <a:lnTo>
                      <a:pt x="240" y="205"/>
                    </a:lnTo>
                    <a:lnTo>
                      <a:pt x="270" y="161"/>
                    </a:lnTo>
                    <a:lnTo>
                      <a:pt x="300" y="132"/>
                    </a:lnTo>
                    <a:lnTo>
                      <a:pt x="316" y="88"/>
                    </a:lnTo>
                    <a:lnTo>
                      <a:pt x="346" y="59"/>
                    </a:lnTo>
                    <a:lnTo>
                      <a:pt x="361" y="44"/>
                    </a:lnTo>
                    <a:lnTo>
                      <a:pt x="391" y="30"/>
                    </a:lnTo>
                    <a:lnTo>
                      <a:pt x="406" y="15"/>
                    </a:lnTo>
                    <a:lnTo>
                      <a:pt x="436" y="0"/>
                    </a:lnTo>
                    <a:lnTo>
                      <a:pt x="451" y="0"/>
                    </a:lnTo>
                    <a:lnTo>
                      <a:pt x="466" y="0"/>
                    </a:lnTo>
                    <a:lnTo>
                      <a:pt x="496" y="15"/>
                    </a:lnTo>
                    <a:lnTo>
                      <a:pt x="511" y="30"/>
                    </a:lnTo>
                    <a:lnTo>
                      <a:pt x="541" y="44"/>
                    </a:lnTo>
                    <a:lnTo>
                      <a:pt x="556" y="59"/>
                    </a:lnTo>
                    <a:lnTo>
                      <a:pt x="586" y="88"/>
                    </a:lnTo>
                    <a:lnTo>
                      <a:pt x="601" y="132"/>
                    </a:lnTo>
                    <a:lnTo>
                      <a:pt x="631" y="161"/>
                    </a:lnTo>
                    <a:lnTo>
                      <a:pt x="661" y="205"/>
                    </a:lnTo>
                    <a:lnTo>
                      <a:pt x="691" y="264"/>
                    </a:lnTo>
                    <a:lnTo>
                      <a:pt x="721" y="307"/>
                    </a:lnTo>
                    <a:lnTo>
                      <a:pt x="752" y="366"/>
                    </a:lnTo>
                    <a:lnTo>
                      <a:pt x="782" y="439"/>
                    </a:lnTo>
                    <a:lnTo>
                      <a:pt x="827" y="497"/>
                    </a:lnTo>
                    <a:lnTo>
                      <a:pt x="857" y="585"/>
                    </a:lnTo>
                    <a:lnTo>
                      <a:pt x="902" y="658"/>
                    </a:lnTo>
                  </a:path>
                </a:pathLst>
              </a:custGeom>
              <a:noFill/>
              <a:ln w="9525">
                <a:solidFill>
                  <a:srgbClr val="FF0000"/>
                </a:solidFill>
                <a:prstDash val="dash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NZ" altLang="en-US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ahoma" panose="020B0604030504040204" pitchFamily="34" charset="0"/>
                  <a:ea typeface="+mn-ea"/>
                  <a:cs typeface="+mn-cs"/>
                </a:endParaRPr>
              </a:p>
            </p:txBody>
          </p:sp>
        </p:grpSp>
        <p:grpSp>
          <p:nvGrpSpPr>
            <p:cNvPr id="83037" name="Group 261"/>
            <p:cNvGrpSpPr>
              <a:grpSpLocks/>
            </p:cNvGrpSpPr>
            <p:nvPr/>
          </p:nvGrpSpPr>
          <p:grpSpPr bwMode="auto">
            <a:xfrm>
              <a:off x="1957" y="2651"/>
              <a:ext cx="10010" cy="3902"/>
              <a:chOff x="1957" y="2651"/>
              <a:chExt cx="10010" cy="3902"/>
            </a:xfrm>
          </p:grpSpPr>
          <p:sp>
            <p:nvSpPr>
              <p:cNvPr id="83040" name="Line 262"/>
              <p:cNvSpPr>
                <a:spLocks noChangeShapeType="1"/>
              </p:cNvSpPr>
              <p:nvPr/>
            </p:nvSpPr>
            <p:spPr bwMode="auto">
              <a:xfrm flipV="1">
                <a:off x="1957" y="2773"/>
                <a:ext cx="1" cy="378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</a:extLst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ahoma" panose="020B060403050404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83041" name="Line 263"/>
              <p:cNvSpPr>
                <a:spLocks noChangeShapeType="1"/>
              </p:cNvSpPr>
              <p:nvPr/>
            </p:nvSpPr>
            <p:spPr bwMode="auto">
              <a:xfrm>
                <a:off x="2476" y="4719"/>
                <a:ext cx="1" cy="1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</a:extLst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ahoma" panose="020B060403050404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83042" name="Line 264"/>
              <p:cNvSpPr>
                <a:spLocks noChangeShapeType="1"/>
              </p:cNvSpPr>
              <p:nvPr/>
            </p:nvSpPr>
            <p:spPr bwMode="auto">
              <a:xfrm>
                <a:off x="2996" y="4719"/>
                <a:ext cx="1" cy="1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</a:extLst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ahoma" panose="020B060403050404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83043" name="Line 265"/>
              <p:cNvSpPr>
                <a:spLocks noChangeShapeType="1"/>
              </p:cNvSpPr>
              <p:nvPr/>
            </p:nvSpPr>
            <p:spPr bwMode="auto">
              <a:xfrm>
                <a:off x="3517" y="4719"/>
                <a:ext cx="1" cy="1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</a:extLst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ahoma" panose="020B060403050404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83044" name="Line 266"/>
              <p:cNvSpPr>
                <a:spLocks noChangeShapeType="1"/>
              </p:cNvSpPr>
              <p:nvPr/>
            </p:nvSpPr>
            <p:spPr bwMode="auto">
              <a:xfrm>
                <a:off x="4036" y="4719"/>
                <a:ext cx="1" cy="1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</a:extLst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ahoma" panose="020B060403050404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83045" name="Line 267"/>
              <p:cNvSpPr>
                <a:spLocks noChangeShapeType="1"/>
              </p:cNvSpPr>
              <p:nvPr/>
            </p:nvSpPr>
            <p:spPr bwMode="auto">
              <a:xfrm>
                <a:off x="4556" y="4719"/>
                <a:ext cx="1" cy="1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</a:extLst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ahoma" panose="020B060403050404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83046" name="Line 268"/>
              <p:cNvSpPr>
                <a:spLocks noChangeShapeType="1"/>
              </p:cNvSpPr>
              <p:nvPr/>
            </p:nvSpPr>
            <p:spPr bwMode="auto">
              <a:xfrm>
                <a:off x="5076" y="4719"/>
                <a:ext cx="1" cy="1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</a:extLst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ahoma" panose="020B060403050404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83047" name="Line 269"/>
              <p:cNvSpPr>
                <a:spLocks noChangeShapeType="1"/>
              </p:cNvSpPr>
              <p:nvPr/>
            </p:nvSpPr>
            <p:spPr bwMode="auto">
              <a:xfrm>
                <a:off x="5593" y="4719"/>
                <a:ext cx="1" cy="1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</a:extLst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ahoma" panose="020B060403050404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83048" name="Line 270"/>
              <p:cNvSpPr>
                <a:spLocks noChangeShapeType="1"/>
              </p:cNvSpPr>
              <p:nvPr/>
            </p:nvSpPr>
            <p:spPr bwMode="auto">
              <a:xfrm>
                <a:off x="6116" y="4719"/>
                <a:ext cx="1" cy="1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</a:extLst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ahoma" panose="020B060403050404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83049" name="Line 271"/>
              <p:cNvSpPr>
                <a:spLocks noChangeShapeType="1"/>
              </p:cNvSpPr>
              <p:nvPr/>
            </p:nvSpPr>
            <p:spPr bwMode="auto">
              <a:xfrm>
                <a:off x="6636" y="4719"/>
                <a:ext cx="1" cy="1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</a:extLst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ahoma" panose="020B060403050404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83050" name="Line 272"/>
              <p:cNvSpPr>
                <a:spLocks noChangeShapeType="1"/>
              </p:cNvSpPr>
              <p:nvPr/>
            </p:nvSpPr>
            <p:spPr bwMode="auto">
              <a:xfrm>
                <a:off x="7156" y="4719"/>
                <a:ext cx="1" cy="1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</a:extLst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ahoma" panose="020B060403050404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83051" name="Line 273"/>
              <p:cNvSpPr>
                <a:spLocks noChangeShapeType="1"/>
              </p:cNvSpPr>
              <p:nvPr/>
            </p:nvSpPr>
            <p:spPr bwMode="auto">
              <a:xfrm>
                <a:off x="7676" y="4719"/>
                <a:ext cx="1" cy="1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</a:extLst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ahoma" panose="020B060403050404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83052" name="Line 274"/>
              <p:cNvSpPr>
                <a:spLocks noChangeShapeType="1"/>
              </p:cNvSpPr>
              <p:nvPr/>
            </p:nvSpPr>
            <p:spPr bwMode="auto">
              <a:xfrm>
                <a:off x="8196" y="4719"/>
                <a:ext cx="1" cy="1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</a:extLst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ahoma" panose="020B060403050404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83053" name="Line 275"/>
              <p:cNvSpPr>
                <a:spLocks noChangeShapeType="1"/>
              </p:cNvSpPr>
              <p:nvPr/>
            </p:nvSpPr>
            <p:spPr bwMode="auto">
              <a:xfrm>
                <a:off x="8716" y="4719"/>
                <a:ext cx="1" cy="1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</a:extLst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ahoma" panose="020B060403050404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83054" name="Line 276"/>
              <p:cNvSpPr>
                <a:spLocks noChangeShapeType="1"/>
              </p:cNvSpPr>
              <p:nvPr/>
            </p:nvSpPr>
            <p:spPr bwMode="auto">
              <a:xfrm>
                <a:off x="9221" y="4719"/>
                <a:ext cx="2" cy="1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</a:extLst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ahoma" panose="020B060403050404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83055" name="Line 277"/>
              <p:cNvSpPr>
                <a:spLocks noChangeShapeType="1"/>
              </p:cNvSpPr>
              <p:nvPr/>
            </p:nvSpPr>
            <p:spPr bwMode="auto">
              <a:xfrm>
                <a:off x="9741" y="4719"/>
                <a:ext cx="2" cy="1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</a:extLst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ahoma" panose="020B060403050404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83056" name="Line 278"/>
              <p:cNvSpPr>
                <a:spLocks noChangeShapeType="1"/>
              </p:cNvSpPr>
              <p:nvPr/>
            </p:nvSpPr>
            <p:spPr bwMode="auto">
              <a:xfrm>
                <a:off x="1957" y="4810"/>
                <a:ext cx="9750" cy="1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</a:extLst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ahoma" panose="020B060403050404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83057" name="Text Box 279"/>
              <p:cNvSpPr txBox="1">
                <a:spLocks noChangeArrowheads="1"/>
              </p:cNvSpPr>
              <p:nvPr/>
            </p:nvSpPr>
            <p:spPr bwMode="auto">
              <a:xfrm>
                <a:off x="2087" y="2651"/>
                <a:ext cx="520" cy="36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en-US" sz="1200" b="0" i="0" u="none" strike="noStrike" kern="1200" cap="none" spc="0" normalizeH="0" baseline="0" noProof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Tahoma" panose="020B0604030504040204" pitchFamily="34" charset="0"/>
                    <a:ea typeface="+mn-ea"/>
                    <a:cs typeface="+mn-cs"/>
                  </a:rPr>
                  <a:t>u</a:t>
                </a:r>
                <a:endParaRPr kumimoji="0" lang="en-US" altLang="en-US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Tahoma" panose="020B060403050404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83058" name="Line 280"/>
              <p:cNvSpPr>
                <a:spLocks noChangeShapeType="1"/>
              </p:cNvSpPr>
              <p:nvPr/>
            </p:nvSpPr>
            <p:spPr bwMode="auto">
              <a:xfrm>
                <a:off x="10275" y="4736"/>
                <a:ext cx="1" cy="1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</a:extLst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ahoma" panose="020B060403050404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83059" name="Line 281"/>
              <p:cNvSpPr>
                <a:spLocks noChangeShapeType="1"/>
              </p:cNvSpPr>
              <p:nvPr/>
            </p:nvSpPr>
            <p:spPr bwMode="auto">
              <a:xfrm>
                <a:off x="10780" y="4736"/>
                <a:ext cx="2" cy="1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</a:extLst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ahoma" panose="020B060403050404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83060" name="Line 282"/>
              <p:cNvSpPr>
                <a:spLocks noChangeShapeType="1"/>
              </p:cNvSpPr>
              <p:nvPr/>
            </p:nvSpPr>
            <p:spPr bwMode="auto">
              <a:xfrm>
                <a:off x="11300" y="4736"/>
                <a:ext cx="2" cy="1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</a:extLst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ahoma" panose="020B060403050404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83061" name="Text Box 283"/>
              <p:cNvSpPr txBox="1">
                <a:spLocks noChangeArrowheads="1"/>
              </p:cNvSpPr>
              <p:nvPr/>
            </p:nvSpPr>
            <p:spPr bwMode="auto">
              <a:xfrm>
                <a:off x="11447" y="4631"/>
                <a:ext cx="520" cy="36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marL="0" marR="0" lvl="0" indent="0" algn="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en-US" sz="1200" b="0" i="0" u="none" strike="noStrike" kern="1200" cap="none" spc="0" normalizeH="0" baseline="0" noProof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Tahoma" panose="020B0604030504040204" pitchFamily="34" charset="0"/>
                    <a:ea typeface="+mn-ea"/>
                    <a:cs typeface="+mn-cs"/>
                    <a:sym typeface="Symbol" panose="05050102010706020507" pitchFamily="18" charset="2"/>
                  </a:rPr>
                  <a:t></a:t>
                </a:r>
                <a:r>
                  <a:rPr kumimoji="0" lang="en-US" altLang="en-US" sz="1200" b="0" i="0" u="none" strike="noStrike" kern="1200" cap="none" spc="0" normalizeH="0" baseline="0" noProof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Tahoma" panose="020B0604030504040204" pitchFamily="34" charset="0"/>
                    <a:ea typeface="+mn-ea"/>
                    <a:cs typeface="+mn-cs"/>
                  </a:rPr>
                  <a:t>t</a:t>
                </a:r>
                <a:endParaRPr kumimoji="0" lang="en-US" altLang="en-US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Tahoma" panose="020B0604030504040204" pitchFamily="34" charset="0"/>
                  <a:ea typeface="+mn-ea"/>
                  <a:cs typeface="+mn-cs"/>
                </a:endParaRPr>
              </a:p>
            </p:txBody>
          </p:sp>
        </p:grpSp>
        <p:sp>
          <p:nvSpPr>
            <p:cNvPr id="83038" name="Freeform 284"/>
            <p:cNvSpPr>
              <a:spLocks/>
            </p:cNvSpPr>
            <p:nvPr/>
          </p:nvSpPr>
          <p:spPr bwMode="auto">
            <a:xfrm>
              <a:off x="8197" y="3011"/>
              <a:ext cx="3120" cy="1800"/>
            </a:xfrm>
            <a:custGeom>
              <a:avLst/>
              <a:gdLst>
                <a:gd name="T0" fmla="*/ 0 w 438"/>
                <a:gd name="T1" fmla="*/ 130156690 h 364"/>
                <a:gd name="T2" fmla="*/ 424316121 w 438"/>
                <a:gd name="T3" fmla="*/ 72967485 h 364"/>
                <a:gd name="T4" fmla="*/ 993923335 w 438"/>
                <a:gd name="T5" fmla="*/ 18220983 h 364"/>
                <a:gd name="T6" fmla="*/ 1365201294 w 438"/>
                <a:gd name="T7" fmla="*/ 1082388 h 364"/>
                <a:gd name="T8" fmla="*/ 1763530871 w 438"/>
                <a:gd name="T9" fmla="*/ 12502474 h 364"/>
                <a:gd name="T10" fmla="*/ 2041678195 w 438"/>
                <a:gd name="T11" fmla="*/ 31817709 h 364"/>
                <a:gd name="T12" fmla="*/ 2147483647 w 438"/>
                <a:gd name="T13" fmla="*/ 68330727 h 364"/>
                <a:gd name="T14" fmla="*/ 2147483647 w 438"/>
                <a:gd name="T15" fmla="*/ 101159689 h 364"/>
                <a:gd name="T16" fmla="*/ 2147483647 w 438"/>
                <a:gd name="T17" fmla="*/ 105136936 h 364"/>
                <a:gd name="T18" fmla="*/ 2147483647 w 438"/>
                <a:gd name="T19" fmla="*/ 129789649 h 364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438"/>
                <a:gd name="T31" fmla="*/ 0 h 364"/>
                <a:gd name="T32" fmla="*/ 438 w 438"/>
                <a:gd name="T33" fmla="*/ 364 h 364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438" h="364">
                  <a:moveTo>
                    <a:pt x="0" y="364"/>
                  </a:moveTo>
                  <a:cubicBezTo>
                    <a:pt x="11" y="337"/>
                    <a:pt x="39" y="256"/>
                    <a:pt x="64" y="204"/>
                  </a:cubicBezTo>
                  <a:cubicBezTo>
                    <a:pt x="89" y="152"/>
                    <a:pt x="126" y="84"/>
                    <a:pt x="150" y="51"/>
                  </a:cubicBezTo>
                  <a:cubicBezTo>
                    <a:pt x="174" y="18"/>
                    <a:pt x="187" y="6"/>
                    <a:pt x="206" y="3"/>
                  </a:cubicBezTo>
                  <a:cubicBezTo>
                    <a:pt x="225" y="0"/>
                    <a:pt x="249" y="21"/>
                    <a:pt x="266" y="35"/>
                  </a:cubicBezTo>
                  <a:cubicBezTo>
                    <a:pt x="283" y="49"/>
                    <a:pt x="291" y="63"/>
                    <a:pt x="308" y="89"/>
                  </a:cubicBezTo>
                  <a:cubicBezTo>
                    <a:pt x="325" y="115"/>
                    <a:pt x="349" y="159"/>
                    <a:pt x="366" y="191"/>
                  </a:cubicBezTo>
                  <a:cubicBezTo>
                    <a:pt x="383" y="223"/>
                    <a:pt x="402" y="266"/>
                    <a:pt x="410" y="283"/>
                  </a:cubicBezTo>
                  <a:cubicBezTo>
                    <a:pt x="418" y="300"/>
                    <a:pt x="409" y="281"/>
                    <a:pt x="414" y="294"/>
                  </a:cubicBezTo>
                  <a:cubicBezTo>
                    <a:pt x="419" y="307"/>
                    <a:pt x="433" y="349"/>
                    <a:pt x="438" y="363"/>
                  </a:cubicBezTo>
                </a:path>
              </a:pathLst>
            </a:custGeom>
            <a:noFill/>
            <a:ln w="349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NZ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 panose="020B0604030504040204" pitchFamily="34" charset="0"/>
                <a:ea typeface="+mn-ea"/>
                <a:cs typeface="+mn-cs"/>
              </a:endParaRPr>
            </a:p>
          </p:txBody>
        </p:sp>
        <p:sp>
          <p:nvSpPr>
            <p:cNvPr id="83039" name="Freeform 284"/>
            <p:cNvSpPr>
              <a:spLocks/>
            </p:cNvSpPr>
            <p:nvPr/>
          </p:nvSpPr>
          <p:spPr bwMode="auto">
            <a:xfrm>
              <a:off x="5107" y="2988"/>
              <a:ext cx="3120" cy="1800"/>
            </a:xfrm>
            <a:custGeom>
              <a:avLst/>
              <a:gdLst>
                <a:gd name="T0" fmla="*/ 0 w 438"/>
                <a:gd name="T1" fmla="*/ 130156690 h 364"/>
                <a:gd name="T2" fmla="*/ 424316121 w 438"/>
                <a:gd name="T3" fmla="*/ 72967485 h 364"/>
                <a:gd name="T4" fmla="*/ 993923335 w 438"/>
                <a:gd name="T5" fmla="*/ 18220983 h 364"/>
                <a:gd name="T6" fmla="*/ 1365201294 w 438"/>
                <a:gd name="T7" fmla="*/ 1082388 h 364"/>
                <a:gd name="T8" fmla="*/ 1763530871 w 438"/>
                <a:gd name="T9" fmla="*/ 12502474 h 364"/>
                <a:gd name="T10" fmla="*/ 2041678195 w 438"/>
                <a:gd name="T11" fmla="*/ 31817709 h 364"/>
                <a:gd name="T12" fmla="*/ 2147483647 w 438"/>
                <a:gd name="T13" fmla="*/ 68330727 h 364"/>
                <a:gd name="T14" fmla="*/ 2147483647 w 438"/>
                <a:gd name="T15" fmla="*/ 101159689 h 364"/>
                <a:gd name="T16" fmla="*/ 2147483647 w 438"/>
                <a:gd name="T17" fmla="*/ 105136936 h 364"/>
                <a:gd name="T18" fmla="*/ 2147483647 w 438"/>
                <a:gd name="T19" fmla="*/ 129789649 h 364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438"/>
                <a:gd name="T31" fmla="*/ 0 h 364"/>
                <a:gd name="T32" fmla="*/ 438 w 438"/>
                <a:gd name="T33" fmla="*/ 364 h 364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438" h="364">
                  <a:moveTo>
                    <a:pt x="0" y="364"/>
                  </a:moveTo>
                  <a:cubicBezTo>
                    <a:pt x="11" y="337"/>
                    <a:pt x="39" y="256"/>
                    <a:pt x="64" y="204"/>
                  </a:cubicBezTo>
                  <a:cubicBezTo>
                    <a:pt x="89" y="152"/>
                    <a:pt x="126" y="84"/>
                    <a:pt x="150" y="51"/>
                  </a:cubicBezTo>
                  <a:cubicBezTo>
                    <a:pt x="174" y="18"/>
                    <a:pt x="187" y="6"/>
                    <a:pt x="206" y="3"/>
                  </a:cubicBezTo>
                  <a:cubicBezTo>
                    <a:pt x="225" y="0"/>
                    <a:pt x="249" y="21"/>
                    <a:pt x="266" y="35"/>
                  </a:cubicBezTo>
                  <a:cubicBezTo>
                    <a:pt x="283" y="49"/>
                    <a:pt x="291" y="63"/>
                    <a:pt x="308" y="89"/>
                  </a:cubicBezTo>
                  <a:cubicBezTo>
                    <a:pt x="325" y="115"/>
                    <a:pt x="349" y="159"/>
                    <a:pt x="366" y="191"/>
                  </a:cubicBezTo>
                  <a:cubicBezTo>
                    <a:pt x="383" y="223"/>
                    <a:pt x="402" y="266"/>
                    <a:pt x="410" y="283"/>
                  </a:cubicBezTo>
                  <a:cubicBezTo>
                    <a:pt x="418" y="300"/>
                    <a:pt x="409" y="281"/>
                    <a:pt x="414" y="294"/>
                  </a:cubicBezTo>
                  <a:cubicBezTo>
                    <a:pt x="419" y="307"/>
                    <a:pt x="433" y="349"/>
                    <a:pt x="438" y="363"/>
                  </a:cubicBezTo>
                </a:path>
              </a:pathLst>
            </a:custGeom>
            <a:noFill/>
            <a:ln w="349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NZ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 panose="020B0604030504040204" pitchFamily="34" charset="0"/>
                <a:ea typeface="+mn-ea"/>
                <a:cs typeface="+mn-cs"/>
              </a:endParaRPr>
            </a:p>
          </p:txBody>
        </p:sp>
      </p:grpSp>
      <p:graphicFrame>
        <p:nvGraphicFramePr>
          <p:cNvPr id="82946" name="Object 285"/>
          <p:cNvGraphicFramePr>
            <a:graphicFrameLocks noChangeAspect="1"/>
          </p:cNvGraphicFramePr>
          <p:nvPr/>
        </p:nvGraphicFramePr>
        <p:xfrm>
          <a:off x="1692275" y="5383213"/>
          <a:ext cx="161925" cy="390525"/>
        </p:xfrm>
        <a:graphic>
          <a:graphicData uri="http://schemas.openxmlformats.org/presentationml/2006/ole">
            <p:oleObj spid="_x0000_s49170" name="Equation" r:id="rId3" imgW="164957" imgH="393359" progId="Equation.3">
              <p:embed/>
            </p:oleObj>
          </a:graphicData>
        </a:graphic>
      </p:graphicFrame>
      <p:graphicFrame>
        <p:nvGraphicFramePr>
          <p:cNvPr id="82947" name="Object 286"/>
          <p:cNvGraphicFramePr>
            <a:graphicFrameLocks noChangeAspect="1"/>
          </p:cNvGraphicFramePr>
          <p:nvPr/>
        </p:nvGraphicFramePr>
        <p:xfrm>
          <a:off x="1997075" y="5419725"/>
          <a:ext cx="161925" cy="390525"/>
        </p:xfrm>
        <a:graphic>
          <a:graphicData uri="http://schemas.openxmlformats.org/presentationml/2006/ole">
            <p:oleObj spid="_x0000_s49171" name="Equation" r:id="rId4" imgW="164957" imgH="393359" progId="Equation.3">
              <p:embed/>
            </p:oleObj>
          </a:graphicData>
        </a:graphic>
      </p:graphicFrame>
      <p:graphicFrame>
        <p:nvGraphicFramePr>
          <p:cNvPr id="82948" name="Object 287"/>
          <p:cNvGraphicFramePr>
            <a:graphicFrameLocks noChangeAspect="1"/>
          </p:cNvGraphicFramePr>
          <p:nvPr/>
        </p:nvGraphicFramePr>
        <p:xfrm>
          <a:off x="2357438" y="5419725"/>
          <a:ext cx="161925" cy="390525"/>
        </p:xfrm>
        <a:graphic>
          <a:graphicData uri="http://schemas.openxmlformats.org/presentationml/2006/ole">
            <p:oleObj spid="_x0000_s49172" name="Equation" r:id="rId5" imgW="164957" imgH="393359" progId="Equation.3">
              <p:embed/>
            </p:oleObj>
          </a:graphicData>
        </a:graphic>
      </p:graphicFrame>
      <p:graphicFrame>
        <p:nvGraphicFramePr>
          <p:cNvPr id="82949" name="Object 288"/>
          <p:cNvGraphicFramePr>
            <a:graphicFrameLocks noChangeAspect="1"/>
          </p:cNvGraphicFramePr>
          <p:nvPr/>
        </p:nvGraphicFramePr>
        <p:xfrm>
          <a:off x="1476375" y="5399088"/>
          <a:ext cx="125413" cy="176212"/>
        </p:xfrm>
        <a:graphic>
          <a:graphicData uri="http://schemas.openxmlformats.org/presentationml/2006/ole">
            <p:oleObj spid="_x0000_s49173" name="Equation" r:id="rId6" imgW="126725" imgH="177415" progId="Equation.3">
              <p:embed/>
            </p:oleObj>
          </a:graphicData>
        </a:graphic>
      </p:graphicFrame>
      <p:graphicFrame>
        <p:nvGraphicFramePr>
          <p:cNvPr id="82950" name="Object 289"/>
          <p:cNvGraphicFramePr>
            <a:graphicFrameLocks noChangeAspect="1"/>
          </p:cNvGraphicFramePr>
          <p:nvPr/>
        </p:nvGraphicFramePr>
        <p:xfrm>
          <a:off x="2667000" y="5419725"/>
          <a:ext cx="249238" cy="390525"/>
        </p:xfrm>
        <a:graphic>
          <a:graphicData uri="http://schemas.openxmlformats.org/presentationml/2006/ole">
            <p:oleObj spid="_x0000_s49174" name="Equation" r:id="rId7" imgW="253890" imgH="393529" progId="Equation.3">
              <p:embed/>
            </p:oleObj>
          </a:graphicData>
        </a:graphic>
      </p:graphicFrame>
      <p:graphicFrame>
        <p:nvGraphicFramePr>
          <p:cNvPr id="82951" name="Object 290"/>
          <p:cNvGraphicFramePr>
            <a:graphicFrameLocks noChangeAspect="1"/>
          </p:cNvGraphicFramePr>
          <p:nvPr/>
        </p:nvGraphicFramePr>
        <p:xfrm>
          <a:off x="3003550" y="5419725"/>
          <a:ext cx="236538" cy="390525"/>
        </p:xfrm>
        <a:graphic>
          <a:graphicData uri="http://schemas.openxmlformats.org/presentationml/2006/ole">
            <p:oleObj spid="_x0000_s49175" name="Equation" r:id="rId8" imgW="241195" imgH="393529" progId="Equation.3">
              <p:embed/>
            </p:oleObj>
          </a:graphicData>
        </a:graphic>
      </p:graphicFrame>
      <p:graphicFrame>
        <p:nvGraphicFramePr>
          <p:cNvPr id="82952" name="Object 291"/>
          <p:cNvGraphicFramePr>
            <a:graphicFrameLocks noChangeAspect="1"/>
          </p:cNvGraphicFramePr>
          <p:nvPr/>
        </p:nvGraphicFramePr>
        <p:xfrm>
          <a:off x="3311525" y="5456238"/>
          <a:ext cx="136525" cy="138112"/>
        </p:xfrm>
        <a:graphic>
          <a:graphicData uri="http://schemas.openxmlformats.org/presentationml/2006/ole">
            <p:oleObj spid="_x0000_s49176" name="Equation" r:id="rId9" imgW="139700" imgH="139700" progId="Equation.3">
              <p:embed/>
            </p:oleObj>
          </a:graphicData>
        </a:graphic>
      </p:graphicFrame>
      <p:graphicFrame>
        <p:nvGraphicFramePr>
          <p:cNvPr id="82953" name="Object 292"/>
          <p:cNvGraphicFramePr>
            <a:graphicFrameLocks noChangeAspect="1"/>
          </p:cNvGraphicFramePr>
          <p:nvPr/>
        </p:nvGraphicFramePr>
        <p:xfrm>
          <a:off x="3640138" y="5419725"/>
          <a:ext cx="247650" cy="390525"/>
        </p:xfrm>
        <a:graphic>
          <a:graphicData uri="http://schemas.openxmlformats.org/presentationml/2006/ole">
            <p:oleObj spid="_x0000_s49177" name="Equation" r:id="rId10" imgW="253890" imgH="393529" progId="Equation.3">
              <p:embed/>
            </p:oleObj>
          </a:graphicData>
        </a:graphic>
      </p:graphicFrame>
      <p:graphicFrame>
        <p:nvGraphicFramePr>
          <p:cNvPr id="82954" name="Object 293"/>
          <p:cNvGraphicFramePr>
            <a:graphicFrameLocks noChangeAspect="1"/>
          </p:cNvGraphicFramePr>
          <p:nvPr/>
        </p:nvGraphicFramePr>
        <p:xfrm>
          <a:off x="3962400" y="5419725"/>
          <a:ext cx="249238" cy="390525"/>
        </p:xfrm>
        <a:graphic>
          <a:graphicData uri="http://schemas.openxmlformats.org/presentationml/2006/ole">
            <p:oleObj spid="_x0000_s49178" name="Equation" r:id="rId11" imgW="253890" imgH="393529" progId="Equation.3">
              <p:embed/>
            </p:oleObj>
          </a:graphicData>
        </a:graphic>
      </p:graphicFrame>
      <p:graphicFrame>
        <p:nvGraphicFramePr>
          <p:cNvPr id="82955" name="Object 294"/>
          <p:cNvGraphicFramePr>
            <a:graphicFrameLocks noChangeAspect="1"/>
          </p:cNvGraphicFramePr>
          <p:nvPr/>
        </p:nvGraphicFramePr>
        <p:xfrm>
          <a:off x="4298950" y="5419725"/>
          <a:ext cx="236538" cy="390525"/>
        </p:xfrm>
        <a:graphic>
          <a:graphicData uri="http://schemas.openxmlformats.org/presentationml/2006/ole">
            <p:oleObj spid="_x0000_s49179" name="Equation" r:id="rId12" imgW="241195" imgH="393529" progId="Equation.3">
              <p:embed/>
            </p:oleObj>
          </a:graphicData>
        </a:graphic>
      </p:graphicFrame>
      <p:graphicFrame>
        <p:nvGraphicFramePr>
          <p:cNvPr id="82956" name="Object 295"/>
          <p:cNvGraphicFramePr>
            <a:graphicFrameLocks noChangeAspect="1"/>
          </p:cNvGraphicFramePr>
          <p:nvPr/>
        </p:nvGraphicFramePr>
        <p:xfrm>
          <a:off x="4622800" y="5419725"/>
          <a:ext cx="236538" cy="390525"/>
        </p:xfrm>
        <a:graphic>
          <a:graphicData uri="http://schemas.openxmlformats.org/presentationml/2006/ole">
            <p:oleObj spid="_x0000_s49180" name="Equation" r:id="rId13" imgW="241195" imgH="393529" progId="Equation.3">
              <p:embed/>
            </p:oleObj>
          </a:graphicData>
        </a:graphic>
      </p:graphicFrame>
      <p:graphicFrame>
        <p:nvGraphicFramePr>
          <p:cNvPr id="82957" name="Object 296"/>
          <p:cNvGraphicFramePr>
            <a:graphicFrameLocks noChangeAspect="1"/>
          </p:cNvGraphicFramePr>
          <p:nvPr/>
        </p:nvGraphicFramePr>
        <p:xfrm>
          <a:off x="4932363" y="5419725"/>
          <a:ext cx="287337" cy="390525"/>
        </p:xfrm>
        <a:graphic>
          <a:graphicData uri="http://schemas.openxmlformats.org/presentationml/2006/ole">
            <p:oleObj spid="_x0000_s49181" name="Equation" r:id="rId14" imgW="291973" imgH="393529" progId="Equation.3">
              <p:embed/>
            </p:oleObj>
          </a:graphicData>
        </a:graphic>
      </p:graphicFrame>
      <p:graphicFrame>
        <p:nvGraphicFramePr>
          <p:cNvPr id="82958" name="Object 297"/>
          <p:cNvGraphicFramePr>
            <a:graphicFrameLocks noChangeAspect="1"/>
          </p:cNvGraphicFramePr>
          <p:nvPr/>
        </p:nvGraphicFramePr>
        <p:xfrm>
          <a:off x="5319713" y="5419725"/>
          <a:ext cx="223837" cy="176213"/>
        </p:xfrm>
        <a:graphic>
          <a:graphicData uri="http://schemas.openxmlformats.org/presentationml/2006/ole">
            <p:oleObj spid="_x0000_s49182" name="Equation" r:id="rId15" imgW="228402" imgH="177646" progId="Equation.3">
              <p:embed/>
            </p:oleObj>
          </a:graphicData>
        </a:graphic>
      </p:graphicFrame>
      <p:sp>
        <p:nvSpPr>
          <p:cNvPr id="82966" name="Line 347"/>
          <p:cNvSpPr>
            <a:spLocks noChangeShapeType="1"/>
          </p:cNvSpPr>
          <p:nvPr/>
        </p:nvSpPr>
        <p:spPr bwMode="auto">
          <a:xfrm>
            <a:off x="1187450" y="4633913"/>
            <a:ext cx="6480175" cy="0"/>
          </a:xfrm>
          <a:prstGeom prst="line">
            <a:avLst/>
          </a:prstGeom>
          <a:noFill/>
          <a:ln w="38100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ahoma" panose="020B0604030504040204" pitchFamily="34" charset="0"/>
              <a:ea typeface="+mn-ea"/>
              <a:cs typeface="+mn-cs"/>
            </a:endParaRPr>
          </a:p>
        </p:txBody>
      </p:sp>
      <p:graphicFrame>
        <p:nvGraphicFramePr>
          <p:cNvPr id="82959" name="Object 348"/>
          <p:cNvGraphicFramePr>
            <a:graphicFrameLocks noChangeAspect="1"/>
          </p:cNvGraphicFramePr>
          <p:nvPr/>
        </p:nvGraphicFramePr>
        <p:xfrm>
          <a:off x="6946900" y="3249613"/>
          <a:ext cx="1531938" cy="836612"/>
        </p:xfrm>
        <a:graphic>
          <a:graphicData uri="http://schemas.openxmlformats.org/presentationml/2006/ole">
            <p:oleObj spid="_x0000_s49183" name="Equation" r:id="rId16" imgW="710891" imgH="393529" progId="Equation.3">
              <p:embed/>
            </p:oleObj>
          </a:graphicData>
        </a:graphic>
      </p:graphicFrame>
      <p:sp>
        <p:nvSpPr>
          <p:cNvPr id="82967" name="Line 350"/>
          <p:cNvSpPr>
            <a:spLocks noChangeShapeType="1"/>
          </p:cNvSpPr>
          <p:nvPr/>
        </p:nvSpPr>
        <p:spPr bwMode="auto">
          <a:xfrm>
            <a:off x="7091363" y="3794125"/>
            <a:ext cx="73025" cy="839788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ahoma" panose="020B0604030504040204" pitchFamily="34" charset="0"/>
              <a:ea typeface="+mn-ea"/>
              <a:cs typeface="+mn-cs"/>
            </a:endParaRPr>
          </a:p>
        </p:txBody>
      </p:sp>
      <p:sp>
        <p:nvSpPr>
          <p:cNvPr id="82968" name="Freeform 351"/>
          <p:cNvSpPr>
            <a:spLocks/>
          </p:cNvSpPr>
          <p:nvPr/>
        </p:nvSpPr>
        <p:spPr bwMode="auto">
          <a:xfrm>
            <a:off x="1439863" y="4906963"/>
            <a:ext cx="1981200" cy="457200"/>
          </a:xfrm>
          <a:custGeom>
            <a:avLst/>
            <a:gdLst>
              <a:gd name="T0" fmla="*/ 0 w 438"/>
              <a:gd name="T1" fmla="*/ 2147483647 h 364"/>
              <a:gd name="T2" fmla="*/ 2147483647 w 438"/>
              <a:gd name="T3" fmla="*/ 2147483647 h 364"/>
              <a:gd name="T4" fmla="*/ 2147483647 w 438"/>
              <a:gd name="T5" fmla="*/ 2147483647 h 364"/>
              <a:gd name="T6" fmla="*/ 2147483647 w 438"/>
              <a:gd name="T7" fmla="*/ 2147483647 h 364"/>
              <a:gd name="T8" fmla="*/ 2147483647 w 438"/>
              <a:gd name="T9" fmla="*/ 2147483647 h 364"/>
              <a:gd name="T10" fmla="*/ 2147483647 w 438"/>
              <a:gd name="T11" fmla="*/ 2147483647 h 364"/>
              <a:gd name="T12" fmla="*/ 2147483647 w 438"/>
              <a:gd name="T13" fmla="*/ 2147483647 h 364"/>
              <a:gd name="T14" fmla="*/ 2147483647 w 438"/>
              <a:gd name="T15" fmla="*/ 2147483647 h 364"/>
              <a:gd name="T16" fmla="*/ 2147483647 w 438"/>
              <a:gd name="T17" fmla="*/ 2147483647 h 364"/>
              <a:gd name="T18" fmla="*/ 2147483647 w 438"/>
              <a:gd name="T19" fmla="*/ 2147483647 h 364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w 438"/>
              <a:gd name="T31" fmla="*/ 0 h 364"/>
              <a:gd name="T32" fmla="*/ 438 w 438"/>
              <a:gd name="T33" fmla="*/ 364 h 364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T30" t="T31" r="T32" b="T33"/>
            <a:pathLst>
              <a:path w="438" h="364">
                <a:moveTo>
                  <a:pt x="0" y="364"/>
                </a:moveTo>
                <a:cubicBezTo>
                  <a:pt x="11" y="337"/>
                  <a:pt x="39" y="256"/>
                  <a:pt x="64" y="204"/>
                </a:cubicBezTo>
                <a:cubicBezTo>
                  <a:pt x="89" y="152"/>
                  <a:pt x="126" y="84"/>
                  <a:pt x="150" y="51"/>
                </a:cubicBezTo>
                <a:cubicBezTo>
                  <a:pt x="174" y="18"/>
                  <a:pt x="187" y="6"/>
                  <a:pt x="206" y="3"/>
                </a:cubicBezTo>
                <a:cubicBezTo>
                  <a:pt x="225" y="0"/>
                  <a:pt x="249" y="21"/>
                  <a:pt x="266" y="35"/>
                </a:cubicBezTo>
                <a:cubicBezTo>
                  <a:pt x="283" y="49"/>
                  <a:pt x="291" y="63"/>
                  <a:pt x="308" y="89"/>
                </a:cubicBezTo>
                <a:cubicBezTo>
                  <a:pt x="325" y="115"/>
                  <a:pt x="349" y="159"/>
                  <a:pt x="366" y="191"/>
                </a:cubicBezTo>
                <a:cubicBezTo>
                  <a:pt x="383" y="223"/>
                  <a:pt x="402" y="266"/>
                  <a:pt x="410" y="283"/>
                </a:cubicBezTo>
                <a:cubicBezTo>
                  <a:pt x="418" y="300"/>
                  <a:pt x="409" y="281"/>
                  <a:pt x="414" y="294"/>
                </a:cubicBezTo>
                <a:cubicBezTo>
                  <a:pt x="419" y="307"/>
                  <a:pt x="433" y="349"/>
                  <a:pt x="438" y="363"/>
                </a:cubicBezTo>
              </a:path>
            </a:pathLst>
          </a:custGeom>
          <a:noFill/>
          <a:ln w="34925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NZ" altLang="en-US" sz="1800" b="0" i="0" u="none" strike="noStrike" kern="120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ahoma" panose="020B0604030504040204" pitchFamily="34" charset="0"/>
              <a:ea typeface="+mn-ea"/>
              <a:cs typeface="+mn-cs"/>
            </a:endParaRPr>
          </a:p>
        </p:txBody>
      </p:sp>
      <p:sp>
        <p:nvSpPr>
          <p:cNvPr id="82969" name="Freeform 352"/>
          <p:cNvSpPr>
            <a:spLocks/>
          </p:cNvSpPr>
          <p:nvPr/>
        </p:nvSpPr>
        <p:spPr bwMode="auto">
          <a:xfrm>
            <a:off x="5400675" y="4943475"/>
            <a:ext cx="1981200" cy="457200"/>
          </a:xfrm>
          <a:custGeom>
            <a:avLst/>
            <a:gdLst>
              <a:gd name="T0" fmla="*/ 0 w 438"/>
              <a:gd name="T1" fmla="*/ 2147483647 h 364"/>
              <a:gd name="T2" fmla="*/ 2147483647 w 438"/>
              <a:gd name="T3" fmla="*/ 2147483647 h 364"/>
              <a:gd name="T4" fmla="*/ 2147483647 w 438"/>
              <a:gd name="T5" fmla="*/ 2147483647 h 364"/>
              <a:gd name="T6" fmla="*/ 2147483647 w 438"/>
              <a:gd name="T7" fmla="*/ 2147483647 h 364"/>
              <a:gd name="T8" fmla="*/ 2147483647 w 438"/>
              <a:gd name="T9" fmla="*/ 2147483647 h 364"/>
              <a:gd name="T10" fmla="*/ 2147483647 w 438"/>
              <a:gd name="T11" fmla="*/ 2147483647 h 364"/>
              <a:gd name="T12" fmla="*/ 2147483647 w 438"/>
              <a:gd name="T13" fmla="*/ 2147483647 h 364"/>
              <a:gd name="T14" fmla="*/ 2147483647 w 438"/>
              <a:gd name="T15" fmla="*/ 2147483647 h 364"/>
              <a:gd name="T16" fmla="*/ 2147483647 w 438"/>
              <a:gd name="T17" fmla="*/ 2147483647 h 364"/>
              <a:gd name="T18" fmla="*/ 2147483647 w 438"/>
              <a:gd name="T19" fmla="*/ 2147483647 h 364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w 438"/>
              <a:gd name="T31" fmla="*/ 0 h 364"/>
              <a:gd name="T32" fmla="*/ 438 w 438"/>
              <a:gd name="T33" fmla="*/ 364 h 364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T30" t="T31" r="T32" b="T33"/>
            <a:pathLst>
              <a:path w="438" h="364">
                <a:moveTo>
                  <a:pt x="0" y="364"/>
                </a:moveTo>
                <a:cubicBezTo>
                  <a:pt x="11" y="337"/>
                  <a:pt x="39" y="256"/>
                  <a:pt x="64" y="204"/>
                </a:cubicBezTo>
                <a:cubicBezTo>
                  <a:pt x="89" y="152"/>
                  <a:pt x="126" y="84"/>
                  <a:pt x="150" y="51"/>
                </a:cubicBezTo>
                <a:cubicBezTo>
                  <a:pt x="174" y="18"/>
                  <a:pt x="187" y="6"/>
                  <a:pt x="206" y="3"/>
                </a:cubicBezTo>
                <a:cubicBezTo>
                  <a:pt x="225" y="0"/>
                  <a:pt x="249" y="21"/>
                  <a:pt x="266" y="35"/>
                </a:cubicBezTo>
                <a:cubicBezTo>
                  <a:pt x="283" y="49"/>
                  <a:pt x="291" y="63"/>
                  <a:pt x="308" y="89"/>
                </a:cubicBezTo>
                <a:cubicBezTo>
                  <a:pt x="325" y="115"/>
                  <a:pt x="349" y="159"/>
                  <a:pt x="366" y="191"/>
                </a:cubicBezTo>
                <a:cubicBezTo>
                  <a:pt x="383" y="223"/>
                  <a:pt x="402" y="266"/>
                  <a:pt x="410" y="283"/>
                </a:cubicBezTo>
                <a:cubicBezTo>
                  <a:pt x="418" y="300"/>
                  <a:pt x="409" y="281"/>
                  <a:pt x="414" y="294"/>
                </a:cubicBezTo>
                <a:cubicBezTo>
                  <a:pt x="419" y="307"/>
                  <a:pt x="433" y="349"/>
                  <a:pt x="438" y="363"/>
                </a:cubicBezTo>
              </a:path>
            </a:pathLst>
          </a:custGeom>
          <a:noFill/>
          <a:ln w="34925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NZ" altLang="en-US" sz="1800" b="0" i="0" u="none" strike="noStrike" kern="120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ahoma" panose="020B0604030504040204" pitchFamily="34" charset="0"/>
              <a:ea typeface="+mn-ea"/>
              <a:cs typeface="+mn-cs"/>
            </a:endParaRPr>
          </a:p>
        </p:txBody>
      </p:sp>
      <p:graphicFrame>
        <p:nvGraphicFramePr>
          <p:cNvPr id="82960" name="Object 354"/>
          <p:cNvGraphicFramePr>
            <a:graphicFrameLocks noChangeAspect="1"/>
          </p:cNvGraphicFramePr>
          <p:nvPr/>
        </p:nvGraphicFramePr>
        <p:xfrm>
          <a:off x="5484813" y="1457325"/>
          <a:ext cx="2400300" cy="552450"/>
        </p:xfrm>
        <a:graphic>
          <a:graphicData uri="http://schemas.openxmlformats.org/presentationml/2006/ole">
            <p:oleObj spid="_x0000_s49184" name="Equation" r:id="rId17" imgW="952087" imgH="215806" progId="Equation.3">
              <p:embed/>
            </p:oleObj>
          </a:graphicData>
        </a:graphic>
      </p:graphicFrame>
      <p:sp>
        <p:nvSpPr>
          <p:cNvPr id="82970" name="Text Box 357"/>
          <p:cNvSpPr txBox="1">
            <a:spLocks noChangeArrowheads="1"/>
          </p:cNvSpPr>
          <p:nvPr/>
        </p:nvSpPr>
        <p:spPr bwMode="auto">
          <a:xfrm>
            <a:off x="2303463" y="3981450"/>
            <a:ext cx="360362" cy="323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prstDash val="dash"/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v</a:t>
            </a:r>
            <a:r>
              <a:rPr kumimoji="0" lang="en-US" alt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O</a:t>
            </a:r>
            <a:endParaRPr kumimoji="0" lang="en-US" altLang="en-US" sz="1600" b="0" i="0" u="none" strike="noStrike" kern="1200" cap="none" spc="0" normalizeH="0" baseline="-2500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anose="020B0604030504040204" pitchFamily="34" charset="0"/>
              <a:ea typeface="+mn-ea"/>
              <a:cs typeface="+mn-cs"/>
            </a:endParaRPr>
          </a:p>
        </p:txBody>
      </p:sp>
      <p:sp>
        <p:nvSpPr>
          <p:cNvPr id="82971" name="Text Box 358"/>
          <p:cNvSpPr txBox="1">
            <a:spLocks noChangeArrowheads="1"/>
          </p:cNvSpPr>
          <p:nvPr/>
        </p:nvSpPr>
        <p:spPr bwMode="auto">
          <a:xfrm>
            <a:off x="2016125" y="4706938"/>
            <a:ext cx="360363" cy="323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prstDash val="dash"/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i</a:t>
            </a:r>
            <a:r>
              <a:rPr kumimoji="0" lang="en-US" alt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+mn-ea"/>
                <a:cs typeface="+mn-cs"/>
              </a:rPr>
              <a:t>o</a:t>
            </a:r>
            <a:endParaRPr kumimoji="0" lang="en-US" altLang="en-US" sz="16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anose="020B0604030504040204" pitchFamily="34" charset="0"/>
              <a:ea typeface="+mn-ea"/>
              <a:cs typeface="+mn-cs"/>
            </a:endParaRPr>
          </a:p>
        </p:txBody>
      </p:sp>
      <p:sp>
        <p:nvSpPr>
          <p:cNvPr id="82972" name="Line 359"/>
          <p:cNvSpPr>
            <a:spLocks noChangeShapeType="1"/>
          </p:cNvSpPr>
          <p:nvPr/>
        </p:nvSpPr>
        <p:spPr bwMode="auto">
          <a:xfrm flipH="1">
            <a:off x="4859338" y="1895475"/>
            <a:ext cx="844550" cy="4198938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ahoma" panose="020B0604030504040204" pitchFamily="34" charset="0"/>
              <a:ea typeface="+mn-ea"/>
              <a:cs typeface="+mn-cs"/>
            </a:endParaRPr>
          </a:p>
        </p:txBody>
      </p:sp>
      <p:sp>
        <p:nvSpPr>
          <p:cNvPr id="109" name="Rectangle 2"/>
          <p:cNvSpPr txBox="1">
            <a:spLocks noChangeArrowheads="1"/>
          </p:cNvSpPr>
          <p:nvPr/>
        </p:nvSpPr>
        <p:spPr bwMode="auto">
          <a:xfrm>
            <a:off x="628650" y="1128713"/>
            <a:ext cx="6608763" cy="766762"/>
          </a:xfrm>
          <a:prstGeom prst="rect">
            <a:avLst/>
          </a:prstGeom>
          <a:noFill/>
          <a:ln w="76200" cmpd="tri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marL="355600" marR="0" lvl="0" indent="-3556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Courier New" pitchFamily="49" charset="0"/>
              <a:buChar char="o"/>
              <a:tabLst/>
              <a:defRPr/>
            </a:pPr>
            <a:r>
              <a:rPr kumimoji="0" lang="en-US" sz="3200" b="1" i="0" u="none" strike="noStrike" kern="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Book Antiqua" pitchFamily="18" charset="0"/>
                <a:ea typeface="+mn-ea"/>
                <a:cs typeface="+mn-cs"/>
              </a:rPr>
              <a:t>Tải</a:t>
            </a:r>
            <a:r>
              <a:rPr kumimoji="0" lang="en-US" sz="32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Book Antiqua" pitchFamily="18" charset="0"/>
                <a:ea typeface="+mn-ea"/>
                <a:cs typeface="+mn-cs"/>
              </a:rPr>
              <a:t> L (Diode)</a:t>
            </a:r>
          </a:p>
        </p:txBody>
      </p:sp>
      <p:sp>
        <p:nvSpPr>
          <p:cNvPr id="82975" name="Rectangle 7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NZ" altLang="en-US" sz="1800" b="0" i="0" u="none" strike="noStrike" kern="120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ahoma" panose="020B0604030504040204" pitchFamily="34" charset="0"/>
              <a:ea typeface="+mn-ea"/>
              <a:cs typeface="+mn-cs"/>
            </a:endParaRPr>
          </a:p>
        </p:txBody>
      </p:sp>
      <p:sp>
        <p:nvSpPr>
          <p:cNvPr id="82976" name="Freeform 351"/>
          <p:cNvSpPr>
            <a:spLocks/>
          </p:cNvSpPr>
          <p:nvPr/>
        </p:nvSpPr>
        <p:spPr bwMode="auto">
          <a:xfrm>
            <a:off x="3440113" y="4926013"/>
            <a:ext cx="1981200" cy="457200"/>
          </a:xfrm>
          <a:custGeom>
            <a:avLst/>
            <a:gdLst>
              <a:gd name="T0" fmla="*/ 0 w 438"/>
              <a:gd name="T1" fmla="*/ 2147483647 h 364"/>
              <a:gd name="T2" fmla="*/ 2147483647 w 438"/>
              <a:gd name="T3" fmla="*/ 2147483647 h 364"/>
              <a:gd name="T4" fmla="*/ 2147483647 w 438"/>
              <a:gd name="T5" fmla="*/ 2147483647 h 364"/>
              <a:gd name="T6" fmla="*/ 2147483647 w 438"/>
              <a:gd name="T7" fmla="*/ 2147483647 h 364"/>
              <a:gd name="T8" fmla="*/ 2147483647 w 438"/>
              <a:gd name="T9" fmla="*/ 2147483647 h 364"/>
              <a:gd name="T10" fmla="*/ 2147483647 w 438"/>
              <a:gd name="T11" fmla="*/ 2147483647 h 364"/>
              <a:gd name="T12" fmla="*/ 2147483647 w 438"/>
              <a:gd name="T13" fmla="*/ 2147483647 h 364"/>
              <a:gd name="T14" fmla="*/ 2147483647 w 438"/>
              <a:gd name="T15" fmla="*/ 2147483647 h 364"/>
              <a:gd name="T16" fmla="*/ 2147483647 w 438"/>
              <a:gd name="T17" fmla="*/ 2147483647 h 364"/>
              <a:gd name="T18" fmla="*/ 2147483647 w 438"/>
              <a:gd name="T19" fmla="*/ 2147483647 h 364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w 438"/>
              <a:gd name="T31" fmla="*/ 0 h 364"/>
              <a:gd name="T32" fmla="*/ 438 w 438"/>
              <a:gd name="T33" fmla="*/ 364 h 364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T30" t="T31" r="T32" b="T33"/>
            <a:pathLst>
              <a:path w="438" h="364">
                <a:moveTo>
                  <a:pt x="0" y="364"/>
                </a:moveTo>
                <a:cubicBezTo>
                  <a:pt x="11" y="337"/>
                  <a:pt x="39" y="256"/>
                  <a:pt x="64" y="204"/>
                </a:cubicBezTo>
                <a:cubicBezTo>
                  <a:pt x="89" y="152"/>
                  <a:pt x="126" y="84"/>
                  <a:pt x="150" y="51"/>
                </a:cubicBezTo>
                <a:cubicBezTo>
                  <a:pt x="174" y="18"/>
                  <a:pt x="187" y="6"/>
                  <a:pt x="206" y="3"/>
                </a:cubicBezTo>
                <a:cubicBezTo>
                  <a:pt x="225" y="0"/>
                  <a:pt x="249" y="21"/>
                  <a:pt x="266" y="35"/>
                </a:cubicBezTo>
                <a:cubicBezTo>
                  <a:pt x="283" y="49"/>
                  <a:pt x="291" y="63"/>
                  <a:pt x="308" y="89"/>
                </a:cubicBezTo>
                <a:cubicBezTo>
                  <a:pt x="325" y="115"/>
                  <a:pt x="349" y="159"/>
                  <a:pt x="366" y="191"/>
                </a:cubicBezTo>
                <a:cubicBezTo>
                  <a:pt x="383" y="223"/>
                  <a:pt x="402" y="266"/>
                  <a:pt x="410" y="283"/>
                </a:cubicBezTo>
                <a:cubicBezTo>
                  <a:pt x="418" y="300"/>
                  <a:pt x="409" y="281"/>
                  <a:pt x="414" y="294"/>
                </a:cubicBezTo>
                <a:cubicBezTo>
                  <a:pt x="419" y="307"/>
                  <a:pt x="433" y="349"/>
                  <a:pt x="438" y="363"/>
                </a:cubicBezTo>
              </a:path>
            </a:pathLst>
          </a:custGeom>
          <a:noFill/>
          <a:ln w="34925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NZ" altLang="en-US" sz="1800" b="0" i="0" u="none" strike="noStrike" kern="120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ahoma" panose="020B0604030504040204" pitchFamily="34" charset="0"/>
              <a:ea typeface="+mn-ea"/>
              <a:cs typeface="+mn-cs"/>
            </a:endParaRPr>
          </a:p>
        </p:txBody>
      </p:sp>
      <p:graphicFrame>
        <p:nvGraphicFramePr>
          <p:cNvPr id="82961" name="Object 17"/>
          <p:cNvGraphicFramePr>
            <a:graphicFrameLocks noChangeAspect="1"/>
          </p:cNvGraphicFramePr>
          <p:nvPr/>
        </p:nvGraphicFramePr>
        <p:xfrm>
          <a:off x="5995988" y="2297113"/>
          <a:ext cx="1728787" cy="552450"/>
        </p:xfrm>
        <a:graphic>
          <a:graphicData uri="http://schemas.openxmlformats.org/presentationml/2006/ole">
            <p:oleObj spid="_x0000_s49185" name="Equation" r:id="rId18" imgW="685502" imgH="215806" progId="Equation.3">
              <p:embed/>
            </p:oleObj>
          </a:graphicData>
        </a:graphic>
      </p:graphicFrame>
      <p:sp>
        <p:nvSpPr>
          <p:cNvPr id="82977" name="Line 359"/>
          <p:cNvSpPr>
            <a:spLocks noChangeShapeType="1"/>
          </p:cNvSpPr>
          <p:nvPr/>
        </p:nvSpPr>
        <p:spPr bwMode="auto">
          <a:xfrm flipH="1">
            <a:off x="5813425" y="2698750"/>
            <a:ext cx="292100" cy="335915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ahoma" panose="020B0604030504040204" pitchFamily="34" charset="0"/>
              <a:ea typeface="+mn-ea"/>
              <a:cs typeface="+mn-cs"/>
            </a:endParaRPr>
          </a:p>
        </p:txBody>
      </p:sp>
      <p:sp>
        <p:nvSpPr>
          <p:cNvPr id="82978" name="Rectangle 7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NZ" altLang="en-US" sz="1800" b="0" i="0" u="none" strike="noStrike" kern="120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ahoma" panose="020B0604030504040204" pitchFamily="34" charset="0"/>
              <a:ea typeface="+mn-ea"/>
              <a:cs typeface="+mn-cs"/>
            </a:endParaRPr>
          </a:p>
        </p:txBody>
      </p:sp>
      <p:grpSp>
        <p:nvGrpSpPr>
          <p:cNvPr id="82979" name="Group 18"/>
          <p:cNvGrpSpPr>
            <a:grpSpLocks noChangeAspect="1"/>
          </p:cNvGrpSpPr>
          <p:nvPr/>
        </p:nvGrpSpPr>
        <p:grpSpPr bwMode="auto">
          <a:xfrm>
            <a:off x="1395413" y="1676400"/>
            <a:ext cx="2994025" cy="2212975"/>
            <a:chOff x="2138" y="3838"/>
            <a:chExt cx="3510" cy="2595"/>
          </a:xfrm>
        </p:grpSpPr>
        <p:sp>
          <p:nvSpPr>
            <p:cNvPr id="82980" name="AutoShape 72"/>
            <p:cNvSpPr>
              <a:spLocks noChangeAspect="1" noChangeArrowheads="1" noTextEdit="1"/>
            </p:cNvSpPr>
            <p:nvPr/>
          </p:nvSpPr>
          <p:spPr bwMode="auto">
            <a:xfrm>
              <a:off x="2138" y="3838"/>
              <a:ext cx="3510" cy="259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 panose="020B0604030504040204" pitchFamily="34" charset="0"/>
                <a:ea typeface="+mn-ea"/>
                <a:cs typeface="+mn-cs"/>
              </a:endParaRPr>
            </a:p>
          </p:txBody>
        </p:sp>
        <p:grpSp>
          <p:nvGrpSpPr>
            <p:cNvPr id="82981" name="Group 19"/>
            <p:cNvGrpSpPr>
              <a:grpSpLocks/>
            </p:cNvGrpSpPr>
            <p:nvPr/>
          </p:nvGrpSpPr>
          <p:grpSpPr bwMode="auto">
            <a:xfrm>
              <a:off x="2138" y="3968"/>
              <a:ext cx="3510" cy="2465"/>
              <a:chOff x="2138" y="3968"/>
              <a:chExt cx="3510" cy="2465"/>
            </a:xfrm>
          </p:grpSpPr>
          <p:sp>
            <p:nvSpPr>
              <p:cNvPr id="82982" name="Rectangle 71"/>
              <p:cNvSpPr>
                <a:spLocks noChangeArrowheads="1"/>
              </p:cNvSpPr>
              <p:nvPr/>
            </p:nvSpPr>
            <p:spPr bwMode="auto">
              <a:xfrm>
                <a:off x="5648" y="5072"/>
                <a:ext cx="0" cy="33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altLang="en-US" sz="20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ahoma" panose="020B060403050404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82983" name="Line 70"/>
              <p:cNvSpPr>
                <a:spLocks noChangeShapeType="1"/>
              </p:cNvSpPr>
              <p:nvPr/>
            </p:nvSpPr>
            <p:spPr bwMode="auto">
              <a:xfrm flipH="1">
                <a:off x="3412" y="6136"/>
                <a:ext cx="214" cy="0"/>
              </a:xfrm>
              <a:prstGeom prst="line">
                <a:avLst/>
              </a:prstGeom>
              <a:noFill/>
              <a:ln w="1524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</a:extLst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ahoma" panose="020B060403050404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82984" name="Line 69"/>
              <p:cNvSpPr>
                <a:spLocks noChangeShapeType="1"/>
              </p:cNvSpPr>
              <p:nvPr/>
            </p:nvSpPr>
            <p:spPr bwMode="auto">
              <a:xfrm>
                <a:off x="4260" y="6136"/>
                <a:ext cx="213" cy="0"/>
              </a:xfrm>
              <a:prstGeom prst="line">
                <a:avLst/>
              </a:prstGeom>
              <a:noFill/>
              <a:ln w="1524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</a:extLst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ahoma" panose="020B060403050404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82985" name="Line 68"/>
              <p:cNvSpPr>
                <a:spLocks noChangeShapeType="1"/>
              </p:cNvSpPr>
              <p:nvPr/>
            </p:nvSpPr>
            <p:spPr bwMode="auto">
              <a:xfrm>
                <a:off x="3626" y="6136"/>
                <a:ext cx="634" cy="0"/>
              </a:xfrm>
              <a:prstGeom prst="line">
                <a:avLst/>
              </a:prstGeom>
              <a:noFill/>
              <a:ln w="15240">
                <a:solidFill>
                  <a:srgbClr val="0000FF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</a:extLst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ahoma" panose="020B060403050404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82986" name="Rectangle 67"/>
              <p:cNvSpPr>
                <a:spLocks noChangeArrowheads="1"/>
              </p:cNvSpPr>
              <p:nvPr/>
            </p:nvSpPr>
            <p:spPr bwMode="auto">
              <a:xfrm>
                <a:off x="4029" y="5879"/>
                <a:ext cx="20" cy="512"/>
              </a:xfrm>
              <a:prstGeom prst="rect">
                <a:avLst/>
              </a:prstGeom>
              <a:solidFill>
                <a:srgbClr val="0000FF"/>
              </a:solidFill>
              <a:ln w="15240">
                <a:solidFill>
                  <a:srgbClr val="0000FF"/>
                </a:solidFill>
                <a:miter lim="800000"/>
                <a:headEnd/>
                <a:tailEnd/>
              </a:ln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NZ" altLang="en-US" sz="20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ahoma" panose="020B060403050404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82987" name="Freeform 66"/>
              <p:cNvSpPr>
                <a:spLocks/>
              </p:cNvSpPr>
              <p:nvPr/>
            </p:nvSpPr>
            <p:spPr bwMode="auto">
              <a:xfrm>
                <a:off x="3817" y="5879"/>
                <a:ext cx="190" cy="512"/>
              </a:xfrm>
              <a:custGeom>
                <a:avLst/>
                <a:gdLst>
                  <a:gd name="T0" fmla="*/ 0 w 212"/>
                  <a:gd name="T1" fmla="*/ 0 h 426"/>
                  <a:gd name="T2" fmla="*/ 136 w 212"/>
                  <a:gd name="T3" fmla="*/ 445 h 426"/>
                  <a:gd name="T4" fmla="*/ 0 w 212"/>
                  <a:gd name="T5" fmla="*/ 888 h 426"/>
                  <a:gd name="T6" fmla="*/ 0 w 212"/>
                  <a:gd name="T7" fmla="*/ 0 h 426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212"/>
                  <a:gd name="T13" fmla="*/ 0 h 426"/>
                  <a:gd name="T14" fmla="*/ 212 w 212"/>
                  <a:gd name="T15" fmla="*/ 426 h 42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2" h="426">
                    <a:moveTo>
                      <a:pt x="0" y="0"/>
                    </a:moveTo>
                    <a:lnTo>
                      <a:pt x="212" y="213"/>
                    </a:lnTo>
                    <a:lnTo>
                      <a:pt x="0" y="426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00FF"/>
              </a:solidFill>
              <a:ln w="15240">
                <a:solidFill>
                  <a:srgbClr val="0000FF"/>
                </a:solidFill>
                <a:round/>
                <a:headEnd/>
                <a:tailEnd/>
              </a:ln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NZ" altLang="en-US" sz="20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ahoma" panose="020B060403050404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82988" name="Rectangle 65"/>
              <p:cNvSpPr>
                <a:spLocks noChangeArrowheads="1"/>
              </p:cNvSpPr>
              <p:nvPr/>
            </p:nvSpPr>
            <p:spPr bwMode="auto">
              <a:xfrm>
                <a:off x="3819" y="5422"/>
                <a:ext cx="545" cy="40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en-US" sz="2000" b="0" i="0" u="none" strike="noStrike" kern="1200" cap="none" spc="0" normalizeH="0" baseline="0" noProof="0" smtClean="0">
                    <a:ln>
                      <a:noFill/>
                    </a:ln>
                    <a:solidFill>
                      <a:srgbClr val="000080"/>
                    </a:solidFill>
                    <a:effectLst/>
                    <a:uLnTx/>
                    <a:uFillTx/>
                    <a:latin typeface="Tahoma" panose="020B0604030504040204" pitchFamily="34" charset="0"/>
                    <a:ea typeface="Times New Roman" panose="02020603050405020304" pitchFamily="18" charset="0"/>
                    <a:cs typeface=".VnTime" panose="020B7200000000000000" pitchFamily="34" charset="0"/>
                  </a:rPr>
                  <a:t>D</a:t>
                </a:r>
                <a:r>
                  <a:rPr kumimoji="0" lang="en-US" altLang="en-US" sz="2000" b="0" i="0" u="none" strike="noStrike" kern="1200" cap="none" spc="0" normalizeH="0" baseline="-30000" noProof="0" smtClean="0">
                    <a:ln>
                      <a:noFill/>
                    </a:ln>
                    <a:solidFill>
                      <a:srgbClr val="000080"/>
                    </a:solidFill>
                    <a:effectLst/>
                    <a:uLnTx/>
                    <a:uFillTx/>
                    <a:latin typeface="Tahoma" panose="020B0604030504040204" pitchFamily="34" charset="0"/>
                    <a:ea typeface="Times New Roman" panose="02020603050405020304" pitchFamily="18" charset="0"/>
                    <a:cs typeface=".VnTime" panose="020B7200000000000000" pitchFamily="34" charset="0"/>
                  </a:rPr>
                  <a:t>2</a:t>
                </a:r>
                <a:endParaRPr kumimoji="0" lang="en-US" altLang="en-US" sz="20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ahoma" panose="020B0604030504040204" pitchFamily="34" charset="0"/>
                  <a:ea typeface="Times New Roman" panose="02020603050405020304" pitchFamily="18" charset="0"/>
                  <a:cs typeface=".VnTime" panose="020B7200000000000000" pitchFamily="34" charset="0"/>
                </a:endParaRPr>
              </a:p>
            </p:txBody>
          </p:sp>
          <p:sp>
            <p:nvSpPr>
              <p:cNvPr id="82989" name="Line 64"/>
              <p:cNvSpPr>
                <a:spLocks noChangeShapeType="1"/>
              </p:cNvSpPr>
              <p:nvPr/>
            </p:nvSpPr>
            <p:spPr bwMode="auto">
              <a:xfrm>
                <a:off x="4406" y="5275"/>
                <a:ext cx="907" cy="9"/>
              </a:xfrm>
              <a:prstGeom prst="line">
                <a:avLst/>
              </a:prstGeom>
              <a:noFill/>
              <a:ln w="1524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</a:extLst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ahoma" panose="020B060403050404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82990" name="Arc 63"/>
              <p:cNvSpPr>
                <a:spLocks/>
              </p:cNvSpPr>
              <p:nvPr/>
            </p:nvSpPr>
            <p:spPr bwMode="auto">
              <a:xfrm>
                <a:off x="3828" y="5166"/>
                <a:ext cx="191" cy="116"/>
              </a:xfrm>
              <a:custGeom>
                <a:avLst/>
                <a:gdLst>
                  <a:gd name="T0" fmla="*/ 0 w 43200"/>
                  <a:gd name="T1" fmla="*/ 0 h 24676"/>
                  <a:gd name="T2" fmla="*/ 0 w 43200"/>
                  <a:gd name="T3" fmla="*/ 0 h 24676"/>
                  <a:gd name="T4" fmla="*/ 0 w 43200"/>
                  <a:gd name="T5" fmla="*/ 0 h 24676"/>
                  <a:gd name="T6" fmla="*/ 0 60000 65536"/>
                  <a:gd name="T7" fmla="*/ 0 60000 65536"/>
                  <a:gd name="T8" fmla="*/ 0 60000 65536"/>
                  <a:gd name="T9" fmla="*/ 0 w 43200"/>
                  <a:gd name="T10" fmla="*/ 0 h 24676"/>
                  <a:gd name="T11" fmla="*/ 43200 w 43200"/>
                  <a:gd name="T12" fmla="*/ 24676 h 2467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43200" h="24676" fill="none" extrusionOk="0">
                    <a:moveTo>
                      <a:pt x="220" y="24675"/>
                    </a:moveTo>
                    <a:cubicBezTo>
                      <a:pt x="73" y="23657"/>
                      <a:pt x="0" y="22629"/>
                      <a:pt x="0" y="21600"/>
                    </a:cubicBezTo>
                    <a:cubicBezTo>
                      <a:pt x="0" y="9670"/>
                      <a:pt x="9670" y="0"/>
                      <a:pt x="21600" y="0"/>
                    </a:cubicBezTo>
                    <a:cubicBezTo>
                      <a:pt x="33529" y="0"/>
                      <a:pt x="43200" y="9670"/>
                      <a:pt x="43200" y="21600"/>
                    </a:cubicBezTo>
                    <a:cubicBezTo>
                      <a:pt x="43200" y="22447"/>
                      <a:pt x="43150" y="23294"/>
                      <a:pt x="43050" y="24135"/>
                    </a:cubicBezTo>
                  </a:path>
                  <a:path w="43200" h="24676" stroke="0" extrusionOk="0">
                    <a:moveTo>
                      <a:pt x="220" y="24675"/>
                    </a:moveTo>
                    <a:cubicBezTo>
                      <a:pt x="73" y="23657"/>
                      <a:pt x="0" y="22629"/>
                      <a:pt x="0" y="21600"/>
                    </a:cubicBezTo>
                    <a:cubicBezTo>
                      <a:pt x="0" y="9670"/>
                      <a:pt x="9670" y="0"/>
                      <a:pt x="21600" y="0"/>
                    </a:cubicBezTo>
                    <a:cubicBezTo>
                      <a:pt x="33529" y="0"/>
                      <a:pt x="43200" y="9670"/>
                      <a:pt x="43200" y="21600"/>
                    </a:cubicBezTo>
                    <a:cubicBezTo>
                      <a:pt x="43200" y="22447"/>
                      <a:pt x="43150" y="23294"/>
                      <a:pt x="43050" y="24135"/>
                    </a:cubicBezTo>
                    <a:lnTo>
                      <a:pt x="21600" y="21600"/>
                    </a:lnTo>
                    <a:close/>
                  </a:path>
                </a:pathLst>
              </a:custGeom>
              <a:noFill/>
              <a:ln w="15240">
                <a:solidFill>
                  <a:srgbClr val="0000FF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NZ" altLang="en-US" sz="20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ahoma" panose="020B060403050404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82991" name="Arc 62"/>
              <p:cNvSpPr>
                <a:spLocks/>
              </p:cNvSpPr>
              <p:nvPr/>
            </p:nvSpPr>
            <p:spPr bwMode="auto">
              <a:xfrm>
                <a:off x="4038" y="5166"/>
                <a:ext cx="193" cy="116"/>
              </a:xfrm>
              <a:custGeom>
                <a:avLst/>
                <a:gdLst>
                  <a:gd name="T0" fmla="*/ 0 w 43200"/>
                  <a:gd name="T1" fmla="*/ 0 h 24691"/>
                  <a:gd name="T2" fmla="*/ 0 w 43200"/>
                  <a:gd name="T3" fmla="*/ 0 h 24691"/>
                  <a:gd name="T4" fmla="*/ 0 w 43200"/>
                  <a:gd name="T5" fmla="*/ 0 h 24691"/>
                  <a:gd name="T6" fmla="*/ 0 60000 65536"/>
                  <a:gd name="T7" fmla="*/ 0 60000 65536"/>
                  <a:gd name="T8" fmla="*/ 0 60000 65536"/>
                  <a:gd name="T9" fmla="*/ 0 w 43200"/>
                  <a:gd name="T10" fmla="*/ 0 h 24691"/>
                  <a:gd name="T11" fmla="*/ 43200 w 43200"/>
                  <a:gd name="T12" fmla="*/ 24691 h 24691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43200" h="24691" fill="none" extrusionOk="0">
                    <a:moveTo>
                      <a:pt x="222" y="24690"/>
                    </a:moveTo>
                    <a:cubicBezTo>
                      <a:pt x="74" y="23667"/>
                      <a:pt x="0" y="22634"/>
                      <a:pt x="0" y="21600"/>
                    </a:cubicBezTo>
                    <a:cubicBezTo>
                      <a:pt x="0" y="9670"/>
                      <a:pt x="9670" y="0"/>
                      <a:pt x="21600" y="0"/>
                    </a:cubicBezTo>
                    <a:cubicBezTo>
                      <a:pt x="33529" y="0"/>
                      <a:pt x="43200" y="9670"/>
                      <a:pt x="43200" y="21600"/>
                    </a:cubicBezTo>
                    <a:cubicBezTo>
                      <a:pt x="43200" y="22445"/>
                      <a:pt x="43150" y="23289"/>
                      <a:pt x="43051" y="24129"/>
                    </a:cubicBezTo>
                  </a:path>
                  <a:path w="43200" h="24691" stroke="0" extrusionOk="0">
                    <a:moveTo>
                      <a:pt x="222" y="24690"/>
                    </a:moveTo>
                    <a:cubicBezTo>
                      <a:pt x="74" y="23667"/>
                      <a:pt x="0" y="22634"/>
                      <a:pt x="0" y="21600"/>
                    </a:cubicBezTo>
                    <a:cubicBezTo>
                      <a:pt x="0" y="9670"/>
                      <a:pt x="9670" y="0"/>
                      <a:pt x="21600" y="0"/>
                    </a:cubicBezTo>
                    <a:cubicBezTo>
                      <a:pt x="33529" y="0"/>
                      <a:pt x="43200" y="9670"/>
                      <a:pt x="43200" y="21600"/>
                    </a:cubicBezTo>
                    <a:cubicBezTo>
                      <a:pt x="43200" y="22445"/>
                      <a:pt x="43150" y="23289"/>
                      <a:pt x="43051" y="24129"/>
                    </a:cubicBezTo>
                    <a:lnTo>
                      <a:pt x="21600" y="21600"/>
                    </a:lnTo>
                    <a:close/>
                  </a:path>
                </a:pathLst>
              </a:custGeom>
              <a:noFill/>
              <a:ln w="15240">
                <a:solidFill>
                  <a:srgbClr val="0000FF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NZ" altLang="en-US" sz="20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ahoma" panose="020B060403050404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82992" name="Arc 61"/>
              <p:cNvSpPr>
                <a:spLocks/>
              </p:cNvSpPr>
              <p:nvPr/>
            </p:nvSpPr>
            <p:spPr bwMode="auto">
              <a:xfrm>
                <a:off x="4251" y="5166"/>
                <a:ext cx="191" cy="116"/>
              </a:xfrm>
              <a:custGeom>
                <a:avLst/>
                <a:gdLst>
                  <a:gd name="T0" fmla="*/ 0 w 43200"/>
                  <a:gd name="T1" fmla="*/ 0 h 24676"/>
                  <a:gd name="T2" fmla="*/ 0 w 43200"/>
                  <a:gd name="T3" fmla="*/ 0 h 24676"/>
                  <a:gd name="T4" fmla="*/ 0 w 43200"/>
                  <a:gd name="T5" fmla="*/ 0 h 24676"/>
                  <a:gd name="T6" fmla="*/ 0 60000 65536"/>
                  <a:gd name="T7" fmla="*/ 0 60000 65536"/>
                  <a:gd name="T8" fmla="*/ 0 60000 65536"/>
                  <a:gd name="T9" fmla="*/ 0 w 43200"/>
                  <a:gd name="T10" fmla="*/ 0 h 24676"/>
                  <a:gd name="T11" fmla="*/ 43200 w 43200"/>
                  <a:gd name="T12" fmla="*/ 24676 h 2467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43200" h="24676" fill="none" extrusionOk="0">
                    <a:moveTo>
                      <a:pt x="220" y="24675"/>
                    </a:moveTo>
                    <a:cubicBezTo>
                      <a:pt x="73" y="23657"/>
                      <a:pt x="0" y="22629"/>
                      <a:pt x="0" y="21600"/>
                    </a:cubicBezTo>
                    <a:cubicBezTo>
                      <a:pt x="0" y="9670"/>
                      <a:pt x="9670" y="0"/>
                      <a:pt x="21600" y="0"/>
                    </a:cubicBezTo>
                    <a:cubicBezTo>
                      <a:pt x="33529" y="0"/>
                      <a:pt x="43200" y="9670"/>
                      <a:pt x="43200" y="21600"/>
                    </a:cubicBezTo>
                    <a:cubicBezTo>
                      <a:pt x="43200" y="22447"/>
                      <a:pt x="43150" y="23294"/>
                      <a:pt x="43050" y="24135"/>
                    </a:cubicBezTo>
                  </a:path>
                  <a:path w="43200" h="24676" stroke="0" extrusionOk="0">
                    <a:moveTo>
                      <a:pt x="220" y="24675"/>
                    </a:moveTo>
                    <a:cubicBezTo>
                      <a:pt x="73" y="23657"/>
                      <a:pt x="0" y="22629"/>
                      <a:pt x="0" y="21600"/>
                    </a:cubicBezTo>
                    <a:cubicBezTo>
                      <a:pt x="0" y="9670"/>
                      <a:pt x="9670" y="0"/>
                      <a:pt x="21600" y="0"/>
                    </a:cubicBezTo>
                    <a:cubicBezTo>
                      <a:pt x="33529" y="0"/>
                      <a:pt x="43200" y="9670"/>
                      <a:pt x="43200" y="21600"/>
                    </a:cubicBezTo>
                    <a:cubicBezTo>
                      <a:pt x="43200" y="22447"/>
                      <a:pt x="43150" y="23294"/>
                      <a:pt x="43050" y="24135"/>
                    </a:cubicBezTo>
                    <a:lnTo>
                      <a:pt x="21600" y="21600"/>
                    </a:lnTo>
                    <a:close/>
                  </a:path>
                </a:pathLst>
              </a:custGeom>
              <a:noFill/>
              <a:ln w="15240">
                <a:solidFill>
                  <a:srgbClr val="0000FF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NZ" altLang="en-US" sz="20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ahoma" panose="020B060403050404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82993" name="Freeform 60"/>
              <p:cNvSpPr>
                <a:spLocks/>
              </p:cNvSpPr>
              <p:nvPr/>
            </p:nvSpPr>
            <p:spPr bwMode="auto">
              <a:xfrm>
                <a:off x="3202" y="4430"/>
                <a:ext cx="2119" cy="1706"/>
              </a:xfrm>
              <a:custGeom>
                <a:avLst/>
                <a:gdLst>
                  <a:gd name="T0" fmla="*/ 0 w 2355"/>
                  <a:gd name="T1" fmla="*/ 0 h 1418"/>
                  <a:gd name="T2" fmla="*/ 1544 w 2355"/>
                  <a:gd name="T3" fmla="*/ 0 h 1418"/>
                  <a:gd name="T4" fmla="*/ 1544 w 2355"/>
                  <a:gd name="T5" fmla="*/ 2970 h 1418"/>
                  <a:gd name="T6" fmla="*/ 0 w 2355"/>
                  <a:gd name="T7" fmla="*/ 2970 h 1418"/>
                  <a:gd name="T8" fmla="*/ 771 w 2355"/>
                  <a:gd name="T9" fmla="*/ 2970 h 141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2355"/>
                  <a:gd name="T16" fmla="*/ 0 h 1418"/>
                  <a:gd name="T17" fmla="*/ 2355 w 2355"/>
                  <a:gd name="T18" fmla="*/ 1418 h 141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2355" h="1418">
                    <a:moveTo>
                      <a:pt x="0" y="0"/>
                    </a:moveTo>
                    <a:lnTo>
                      <a:pt x="2355" y="0"/>
                    </a:lnTo>
                    <a:lnTo>
                      <a:pt x="2355" y="1418"/>
                    </a:lnTo>
                    <a:lnTo>
                      <a:pt x="0" y="1418"/>
                    </a:lnTo>
                    <a:lnTo>
                      <a:pt x="1177" y="1418"/>
                    </a:lnTo>
                  </a:path>
                </a:pathLst>
              </a:custGeom>
              <a:noFill/>
              <a:ln w="15240">
                <a:solidFill>
                  <a:srgbClr val="0000FF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NZ" altLang="en-US" sz="20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ahoma" panose="020B060403050404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82994" name="Line 59"/>
              <p:cNvSpPr>
                <a:spLocks noChangeShapeType="1"/>
              </p:cNvSpPr>
              <p:nvPr/>
            </p:nvSpPr>
            <p:spPr bwMode="auto">
              <a:xfrm flipH="1">
                <a:off x="2991" y="6136"/>
                <a:ext cx="635" cy="0"/>
              </a:xfrm>
              <a:prstGeom prst="line">
                <a:avLst/>
              </a:prstGeom>
              <a:noFill/>
              <a:ln w="15240">
                <a:solidFill>
                  <a:srgbClr val="0000FF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</a:extLst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ahoma" panose="020B060403050404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82995" name="Oval 58"/>
              <p:cNvSpPr>
                <a:spLocks noChangeArrowheads="1"/>
              </p:cNvSpPr>
              <p:nvPr/>
            </p:nvSpPr>
            <p:spPr bwMode="auto">
              <a:xfrm>
                <a:off x="5276" y="5224"/>
                <a:ext cx="65" cy="86"/>
              </a:xfrm>
              <a:prstGeom prst="ellipse">
                <a:avLst/>
              </a:prstGeom>
              <a:solidFill>
                <a:srgbClr val="800000"/>
              </a:solidFill>
              <a:ln w="0">
                <a:solidFill>
                  <a:srgbClr val="800000"/>
                </a:solidFill>
                <a:round/>
                <a:headEnd/>
                <a:tailEnd/>
              </a:ln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NZ" altLang="en-US" sz="20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ahoma" panose="020B060403050404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82996" name="Line 57"/>
              <p:cNvSpPr>
                <a:spLocks noChangeShapeType="1"/>
              </p:cNvSpPr>
              <p:nvPr/>
            </p:nvSpPr>
            <p:spPr bwMode="auto">
              <a:xfrm flipH="1">
                <a:off x="3412" y="4430"/>
                <a:ext cx="214" cy="0"/>
              </a:xfrm>
              <a:prstGeom prst="line">
                <a:avLst/>
              </a:prstGeom>
              <a:noFill/>
              <a:ln w="1524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</a:extLst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ahoma" panose="020B060403050404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82997" name="Line 56"/>
              <p:cNvSpPr>
                <a:spLocks noChangeShapeType="1"/>
              </p:cNvSpPr>
              <p:nvPr/>
            </p:nvSpPr>
            <p:spPr bwMode="auto">
              <a:xfrm>
                <a:off x="4260" y="4430"/>
                <a:ext cx="213" cy="0"/>
              </a:xfrm>
              <a:prstGeom prst="line">
                <a:avLst/>
              </a:prstGeom>
              <a:noFill/>
              <a:ln w="1524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</a:extLst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ahoma" panose="020B060403050404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82998" name="Line 55"/>
              <p:cNvSpPr>
                <a:spLocks noChangeShapeType="1"/>
              </p:cNvSpPr>
              <p:nvPr/>
            </p:nvSpPr>
            <p:spPr bwMode="auto">
              <a:xfrm>
                <a:off x="3626" y="4430"/>
                <a:ext cx="634" cy="0"/>
              </a:xfrm>
              <a:prstGeom prst="line">
                <a:avLst/>
              </a:prstGeom>
              <a:noFill/>
              <a:ln w="15240">
                <a:solidFill>
                  <a:srgbClr val="0000FF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</a:extLst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ahoma" panose="020B060403050404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82999" name="Rectangle 54"/>
              <p:cNvSpPr>
                <a:spLocks noChangeArrowheads="1"/>
              </p:cNvSpPr>
              <p:nvPr/>
            </p:nvSpPr>
            <p:spPr bwMode="auto">
              <a:xfrm>
                <a:off x="4029" y="4173"/>
                <a:ext cx="20" cy="511"/>
              </a:xfrm>
              <a:prstGeom prst="rect">
                <a:avLst/>
              </a:prstGeom>
              <a:solidFill>
                <a:srgbClr val="0000FF"/>
              </a:solidFill>
              <a:ln w="15240">
                <a:solidFill>
                  <a:srgbClr val="0000FF"/>
                </a:solidFill>
                <a:miter lim="800000"/>
                <a:headEnd/>
                <a:tailEnd/>
              </a:ln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NZ" altLang="en-US" sz="20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ahoma" panose="020B060403050404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83000" name="Freeform 53"/>
              <p:cNvSpPr>
                <a:spLocks/>
              </p:cNvSpPr>
              <p:nvPr/>
            </p:nvSpPr>
            <p:spPr bwMode="auto">
              <a:xfrm>
                <a:off x="3817" y="4173"/>
                <a:ext cx="190" cy="511"/>
              </a:xfrm>
              <a:custGeom>
                <a:avLst/>
                <a:gdLst>
                  <a:gd name="T0" fmla="*/ 0 w 212"/>
                  <a:gd name="T1" fmla="*/ 0 h 426"/>
                  <a:gd name="T2" fmla="*/ 136 w 212"/>
                  <a:gd name="T3" fmla="*/ 441 h 426"/>
                  <a:gd name="T4" fmla="*/ 0 w 212"/>
                  <a:gd name="T5" fmla="*/ 882 h 426"/>
                  <a:gd name="T6" fmla="*/ 0 w 212"/>
                  <a:gd name="T7" fmla="*/ 0 h 426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212"/>
                  <a:gd name="T13" fmla="*/ 0 h 426"/>
                  <a:gd name="T14" fmla="*/ 212 w 212"/>
                  <a:gd name="T15" fmla="*/ 426 h 42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2" h="426">
                    <a:moveTo>
                      <a:pt x="0" y="0"/>
                    </a:moveTo>
                    <a:lnTo>
                      <a:pt x="212" y="213"/>
                    </a:lnTo>
                    <a:lnTo>
                      <a:pt x="0" y="426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00FF"/>
              </a:solidFill>
              <a:ln w="15240">
                <a:solidFill>
                  <a:srgbClr val="0000FF"/>
                </a:solidFill>
                <a:round/>
                <a:headEnd/>
                <a:tailEnd/>
              </a:ln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NZ" altLang="en-US" sz="20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ahoma" panose="020B060403050404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83001" name="Rectangle 52"/>
              <p:cNvSpPr>
                <a:spLocks noChangeArrowheads="1"/>
              </p:cNvSpPr>
              <p:nvPr/>
            </p:nvSpPr>
            <p:spPr bwMode="auto">
              <a:xfrm>
                <a:off x="4107" y="4052"/>
                <a:ext cx="521" cy="55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en-US" sz="2000" b="0" i="0" u="none" strike="noStrike" kern="1200" cap="none" spc="0" normalizeH="0" baseline="0" noProof="0" smtClean="0">
                    <a:ln>
                      <a:noFill/>
                    </a:ln>
                    <a:solidFill>
                      <a:srgbClr val="000080"/>
                    </a:solidFill>
                    <a:effectLst/>
                    <a:uLnTx/>
                    <a:uFillTx/>
                    <a:latin typeface="Tahoma" panose="020B0604030504040204" pitchFamily="34" charset="0"/>
                    <a:ea typeface="Times New Roman" panose="02020603050405020304" pitchFamily="18" charset="0"/>
                    <a:cs typeface=".VnTime" panose="020B7200000000000000" pitchFamily="34" charset="0"/>
                  </a:rPr>
                  <a:t>D</a:t>
                </a:r>
                <a:r>
                  <a:rPr kumimoji="0" lang="en-US" altLang="en-US" sz="2000" b="0" i="0" u="none" strike="noStrike" kern="1200" cap="none" spc="0" normalizeH="0" baseline="-30000" noProof="0" smtClean="0">
                    <a:ln>
                      <a:noFill/>
                    </a:ln>
                    <a:solidFill>
                      <a:srgbClr val="000080"/>
                    </a:solidFill>
                    <a:effectLst/>
                    <a:uLnTx/>
                    <a:uFillTx/>
                    <a:latin typeface="Tahoma" panose="020B0604030504040204" pitchFamily="34" charset="0"/>
                    <a:ea typeface="Times New Roman" panose="02020603050405020304" pitchFamily="18" charset="0"/>
                    <a:cs typeface=".VnTime" panose="020B7200000000000000" pitchFamily="34" charset="0"/>
                  </a:rPr>
                  <a:t>1</a:t>
                </a:r>
                <a:endParaRPr kumimoji="0" lang="en-US" altLang="en-US" sz="20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ahoma" panose="020B0604030504040204" pitchFamily="34" charset="0"/>
                  <a:ea typeface="Times New Roman" panose="02020603050405020304" pitchFamily="18" charset="0"/>
                  <a:cs typeface=".VnTime" panose="020B7200000000000000" pitchFamily="34" charset="0"/>
                </a:endParaRPr>
              </a:p>
            </p:txBody>
          </p:sp>
          <p:sp>
            <p:nvSpPr>
              <p:cNvPr id="83002" name="Rectangle 51"/>
              <p:cNvSpPr>
                <a:spLocks noChangeArrowheads="1"/>
              </p:cNvSpPr>
              <p:nvPr/>
            </p:nvSpPr>
            <p:spPr bwMode="auto">
              <a:xfrm>
                <a:off x="4088" y="4815"/>
                <a:ext cx="159" cy="32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en-US" sz="2000" b="0" i="0" u="none" strike="noStrike" kern="1200" cap="none" spc="0" normalizeH="0" baseline="0" noProof="0" smtClean="0">
                    <a:ln>
                      <a:noFill/>
                    </a:ln>
                    <a:solidFill>
                      <a:srgbClr val="000080"/>
                    </a:solidFill>
                    <a:effectLst/>
                    <a:uLnTx/>
                    <a:uFillTx/>
                    <a:latin typeface="Tahoma" panose="020B0604030504040204" pitchFamily="34" charset="0"/>
                    <a:ea typeface="Times New Roman" panose="02020603050405020304" pitchFamily="18" charset="0"/>
                    <a:cs typeface=".VnTime" panose="020B7200000000000000" pitchFamily="34" charset="0"/>
                  </a:rPr>
                  <a:t>L</a:t>
                </a:r>
                <a:endParaRPr kumimoji="0" lang="en-US" altLang="en-US" sz="20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ahoma" panose="020B0604030504040204" pitchFamily="34" charset="0"/>
                  <a:ea typeface="Times New Roman" panose="02020603050405020304" pitchFamily="18" charset="0"/>
                  <a:cs typeface=".VnTime" panose="020B7200000000000000" pitchFamily="34" charset="0"/>
                </a:endParaRPr>
              </a:p>
            </p:txBody>
          </p:sp>
          <p:sp>
            <p:nvSpPr>
              <p:cNvPr id="83003" name="Rectangle 50"/>
              <p:cNvSpPr>
                <a:spLocks noChangeArrowheads="1"/>
              </p:cNvSpPr>
              <p:nvPr/>
            </p:nvSpPr>
            <p:spPr bwMode="auto">
              <a:xfrm>
                <a:off x="5434" y="5082"/>
                <a:ext cx="161" cy="32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en-US" sz="2000" b="0" i="0" u="none" strike="noStrike" kern="1200" cap="none" spc="0" normalizeH="0" baseline="0" noProof="0" smtClean="0">
                    <a:ln>
                      <a:noFill/>
                    </a:ln>
                    <a:solidFill>
                      <a:srgbClr val="000080"/>
                    </a:solidFill>
                    <a:effectLst/>
                    <a:uLnTx/>
                    <a:uFillTx/>
                    <a:latin typeface="Tahoma" panose="020B0604030504040204" pitchFamily="34" charset="0"/>
                    <a:ea typeface="Times New Roman" panose="02020603050405020304" pitchFamily="18" charset="0"/>
                    <a:cs typeface=".VnTime" panose="020B7200000000000000" pitchFamily="34" charset="0"/>
                  </a:rPr>
                  <a:t>E</a:t>
                </a:r>
                <a:endParaRPr kumimoji="0" lang="en-US" altLang="en-US" sz="20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ahoma" panose="020B0604030504040204" pitchFamily="34" charset="0"/>
                  <a:ea typeface="Times New Roman" panose="02020603050405020304" pitchFamily="18" charset="0"/>
                  <a:cs typeface=".VnTime" panose="020B7200000000000000" pitchFamily="34" charset="0"/>
                </a:endParaRPr>
              </a:p>
            </p:txBody>
          </p:sp>
          <p:sp>
            <p:nvSpPr>
              <p:cNvPr id="83004" name="Line 49"/>
              <p:cNvSpPr>
                <a:spLocks noChangeShapeType="1"/>
              </p:cNvSpPr>
              <p:nvPr/>
            </p:nvSpPr>
            <p:spPr bwMode="auto">
              <a:xfrm flipH="1">
                <a:off x="2355" y="4713"/>
                <a:ext cx="212" cy="0"/>
              </a:xfrm>
              <a:prstGeom prst="line">
                <a:avLst/>
              </a:prstGeom>
              <a:noFill/>
              <a:ln w="1524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</a:extLst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ahoma" panose="020B060403050404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83005" name="Line 48"/>
              <p:cNvSpPr>
                <a:spLocks noChangeShapeType="1"/>
              </p:cNvSpPr>
              <p:nvPr/>
            </p:nvSpPr>
            <p:spPr bwMode="auto">
              <a:xfrm flipH="1">
                <a:off x="2355" y="5566"/>
                <a:ext cx="212" cy="1"/>
              </a:xfrm>
              <a:prstGeom prst="line">
                <a:avLst/>
              </a:prstGeom>
              <a:noFill/>
              <a:ln w="1524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</a:extLst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ahoma" panose="020B060403050404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83006" name="Line 47"/>
              <p:cNvSpPr>
                <a:spLocks noChangeShapeType="1"/>
              </p:cNvSpPr>
              <p:nvPr/>
            </p:nvSpPr>
            <p:spPr bwMode="auto">
              <a:xfrm>
                <a:off x="2991" y="4430"/>
                <a:ext cx="211" cy="0"/>
              </a:xfrm>
              <a:prstGeom prst="line">
                <a:avLst/>
              </a:prstGeom>
              <a:noFill/>
              <a:ln w="1524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</a:extLst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ahoma" panose="020B060403050404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83007" name="Line 46"/>
              <p:cNvSpPr>
                <a:spLocks noChangeShapeType="1"/>
              </p:cNvSpPr>
              <p:nvPr/>
            </p:nvSpPr>
            <p:spPr bwMode="auto">
              <a:xfrm>
                <a:off x="2991" y="5282"/>
                <a:ext cx="211" cy="2"/>
              </a:xfrm>
              <a:prstGeom prst="line">
                <a:avLst/>
              </a:prstGeom>
              <a:noFill/>
              <a:ln w="1524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</a:extLst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ahoma" panose="020B060403050404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83008" name="Line 45"/>
              <p:cNvSpPr>
                <a:spLocks noChangeShapeType="1"/>
              </p:cNvSpPr>
              <p:nvPr/>
            </p:nvSpPr>
            <p:spPr bwMode="auto">
              <a:xfrm>
                <a:off x="2991" y="6136"/>
                <a:ext cx="211" cy="0"/>
              </a:xfrm>
              <a:prstGeom prst="line">
                <a:avLst/>
              </a:prstGeom>
              <a:noFill/>
              <a:ln w="1524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</a:extLst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ahoma" panose="020B060403050404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83009" name="Arc 44"/>
              <p:cNvSpPr>
                <a:spLocks/>
              </p:cNvSpPr>
              <p:nvPr/>
            </p:nvSpPr>
            <p:spPr bwMode="auto">
              <a:xfrm>
                <a:off x="2557" y="4713"/>
                <a:ext cx="75" cy="255"/>
              </a:xfrm>
              <a:custGeom>
                <a:avLst/>
                <a:gdLst>
                  <a:gd name="T0" fmla="*/ 0 w 21600"/>
                  <a:gd name="T1" fmla="*/ 0 h 42884"/>
                  <a:gd name="T2" fmla="*/ 0 w 21600"/>
                  <a:gd name="T3" fmla="*/ 0 h 42884"/>
                  <a:gd name="T4" fmla="*/ 0 w 21600"/>
                  <a:gd name="T5" fmla="*/ 0 h 42884"/>
                  <a:gd name="T6" fmla="*/ 0 60000 65536"/>
                  <a:gd name="T7" fmla="*/ 0 60000 65536"/>
                  <a:gd name="T8" fmla="*/ 0 60000 65536"/>
                  <a:gd name="T9" fmla="*/ 0 w 21600"/>
                  <a:gd name="T10" fmla="*/ 0 h 42884"/>
                  <a:gd name="T11" fmla="*/ 21600 w 21600"/>
                  <a:gd name="T12" fmla="*/ 42884 h 42884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21600" h="42884" fill="none" extrusionOk="0">
                    <a:moveTo>
                      <a:pt x="2842" y="-1"/>
                    </a:moveTo>
                    <a:cubicBezTo>
                      <a:pt x="13578" y="1424"/>
                      <a:pt x="21600" y="10581"/>
                      <a:pt x="21600" y="21412"/>
                    </a:cubicBezTo>
                    <a:cubicBezTo>
                      <a:pt x="21600" y="32433"/>
                      <a:pt x="13301" y="41687"/>
                      <a:pt x="2345" y="42884"/>
                    </a:cubicBezTo>
                  </a:path>
                  <a:path w="21600" h="42884" stroke="0" extrusionOk="0">
                    <a:moveTo>
                      <a:pt x="2842" y="-1"/>
                    </a:moveTo>
                    <a:cubicBezTo>
                      <a:pt x="13578" y="1424"/>
                      <a:pt x="21600" y="10581"/>
                      <a:pt x="21600" y="21412"/>
                    </a:cubicBezTo>
                    <a:cubicBezTo>
                      <a:pt x="21600" y="32433"/>
                      <a:pt x="13301" y="41687"/>
                      <a:pt x="2345" y="42884"/>
                    </a:cubicBezTo>
                    <a:lnTo>
                      <a:pt x="0" y="21412"/>
                    </a:lnTo>
                    <a:close/>
                  </a:path>
                </a:pathLst>
              </a:custGeom>
              <a:noFill/>
              <a:ln w="15240">
                <a:solidFill>
                  <a:srgbClr val="0000FF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NZ" altLang="en-US" sz="20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ahoma" panose="020B060403050404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83010" name="Arc 43"/>
              <p:cNvSpPr>
                <a:spLocks/>
              </p:cNvSpPr>
              <p:nvPr/>
            </p:nvSpPr>
            <p:spPr bwMode="auto">
              <a:xfrm>
                <a:off x="2557" y="4999"/>
                <a:ext cx="75" cy="254"/>
              </a:xfrm>
              <a:custGeom>
                <a:avLst/>
                <a:gdLst>
                  <a:gd name="T0" fmla="*/ 0 w 21600"/>
                  <a:gd name="T1" fmla="*/ 0 h 42884"/>
                  <a:gd name="T2" fmla="*/ 0 w 21600"/>
                  <a:gd name="T3" fmla="*/ 0 h 42884"/>
                  <a:gd name="T4" fmla="*/ 0 w 21600"/>
                  <a:gd name="T5" fmla="*/ 0 h 42884"/>
                  <a:gd name="T6" fmla="*/ 0 60000 65536"/>
                  <a:gd name="T7" fmla="*/ 0 60000 65536"/>
                  <a:gd name="T8" fmla="*/ 0 60000 65536"/>
                  <a:gd name="T9" fmla="*/ 0 w 21600"/>
                  <a:gd name="T10" fmla="*/ 0 h 42884"/>
                  <a:gd name="T11" fmla="*/ 21600 w 21600"/>
                  <a:gd name="T12" fmla="*/ 42884 h 42884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21600" h="42884" fill="none" extrusionOk="0">
                    <a:moveTo>
                      <a:pt x="2854" y="0"/>
                    </a:moveTo>
                    <a:cubicBezTo>
                      <a:pt x="13585" y="1431"/>
                      <a:pt x="21600" y="10585"/>
                      <a:pt x="21600" y="21411"/>
                    </a:cubicBezTo>
                    <a:cubicBezTo>
                      <a:pt x="21600" y="32436"/>
                      <a:pt x="13296" y="41692"/>
                      <a:pt x="2335" y="42884"/>
                    </a:cubicBezTo>
                  </a:path>
                  <a:path w="21600" h="42884" stroke="0" extrusionOk="0">
                    <a:moveTo>
                      <a:pt x="2854" y="0"/>
                    </a:moveTo>
                    <a:cubicBezTo>
                      <a:pt x="13585" y="1431"/>
                      <a:pt x="21600" y="10585"/>
                      <a:pt x="21600" y="21411"/>
                    </a:cubicBezTo>
                    <a:cubicBezTo>
                      <a:pt x="21600" y="32436"/>
                      <a:pt x="13296" y="41692"/>
                      <a:pt x="2335" y="42884"/>
                    </a:cubicBezTo>
                    <a:lnTo>
                      <a:pt x="0" y="21411"/>
                    </a:lnTo>
                    <a:close/>
                  </a:path>
                </a:pathLst>
              </a:custGeom>
              <a:noFill/>
              <a:ln w="15240">
                <a:solidFill>
                  <a:srgbClr val="0000FF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NZ" altLang="en-US" sz="20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ahoma" panose="020B060403050404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83011" name="Arc 42"/>
              <p:cNvSpPr>
                <a:spLocks/>
              </p:cNvSpPr>
              <p:nvPr/>
            </p:nvSpPr>
            <p:spPr bwMode="auto">
              <a:xfrm>
                <a:off x="2557" y="5284"/>
                <a:ext cx="75" cy="253"/>
              </a:xfrm>
              <a:custGeom>
                <a:avLst/>
                <a:gdLst>
                  <a:gd name="T0" fmla="*/ 0 w 21600"/>
                  <a:gd name="T1" fmla="*/ 0 h 42882"/>
                  <a:gd name="T2" fmla="*/ 0 w 21600"/>
                  <a:gd name="T3" fmla="*/ 0 h 42882"/>
                  <a:gd name="T4" fmla="*/ 0 w 21600"/>
                  <a:gd name="T5" fmla="*/ 0 h 42882"/>
                  <a:gd name="T6" fmla="*/ 0 60000 65536"/>
                  <a:gd name="T7" fmla="*/ 0 60000 65536"/>
                  <a:gd name="T8" fmla="*/ 0 60000 65536"/>
                  <a:gd name="T9" fmla="*/ 0 w 21600"/>
                  <a:gd name="T10" fmla="*/ 0 h 42882"/>
                  <a:gd name="T11" fmla="*/ 21600 w 21600"/>
                  <a:gd name="T12" fmla="*/ 42882 h 42882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21600" h="42882" fill="none" extrusionOk="0">
                    <a:moveTo>
                      <a:pt x="2842" y="-1"/>
                    </a:moveTo>
                    <a:cubicBezTo>
                      <a:pt x="13578" y="1424"/>
                      <a:pt x="21600" y="10581"/>
                      <a:pt x="21600" y="21412"/>
                    </a:cubicBezTo>
                    <a:cubicBezTo>
                      <a:pt x="21600" y="32426"/>
                      <a:pt x="13311" y="41677"/>
                      <a:pt x="2363" y="42882"/>
                    </a:cubicBezTo>
                  </a:path>
                  <a:path w="21600" h="42882" stroke="0" extrusionOk="0">
                    <a:moveTo>
                      <a:pt x="2842" y="-1"/>
                    </a:moveTo>
                    <a:cubicBezTo>
                      <a:pt x="13578" y="1424"/>
                      <a:pt x="21600" y="10581"/>
                      <a:pt x="21600" y="21412"/>
                    </a:cubicBezTo>
                    <a:cubicBezTo>
                      <a:pt x="21600" y="32426"/>
                      <a:pt x="13311" y="41677"/>
                      <a:pt x="2363" y="42882"/>
                    </a:cubicBezTo>
                    <a:lnTo>
                      <a:pt x="0" y="21412"/>
                    </a:lnTo>
                    <a:close/>
                  </a:path>
                </a:pathLst>
              </a:custGeom>
              <a:noFill/>
              <a:ln w="15240">
                <a:solidFill>
                  <a:srgbClr val="0000FF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NZ" altLang="en-US" sz="20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ahoma" panose="020B060403050404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83012" name="Arc 41"/>
              <p:cNvSpPr>
                <a:spLocks/>
              </p:cNvSpPr>
              <p:nvPr/>
            </p:nvSpPr>
            <p:spPr bwMode="auto">
              <a:xfrm>
                <a:off x="2907" y="4430"/>
                <a:ext cx="84" cy="253"/>
              </a:xfrm>
              <a:custGeom>
                <a:avLst/>
                <a:gdLst>
                  <a:gd name="T0" fmla="*/ 0 w 24442"/>
                  <a:gd name="T1" fmla="*/ 0 h 43200"/>
                  <a:gd name="T2" fmla="*/ 0 w 24442"/>
                  <a:gd name="T3" fmla="*/ 0 h 43200"/>
                  <a:gd name="T4" fmla="*/ 0 w 24442"/>
                  <a:gd name="T5" fmla="*/ 0 h 43200"/>
                  <a:gd name="T6" fmla="*/ 0 60000 65536"/>
                  <a:gd name="T7" fmla="*/ 0 60000 65536"/>
                  <a:gd name="T8" fmla="*/ 0 60000 65536"/>
                  <a:gd name="T9" fmla="*/ 0 w 24442"/>
                  <a:gd name="T10" fmla="*/ 0 h 43200"/>
                  <a:gd name="T11" fmla="*/ 24442 w 24442"/>
                  <a:gd name="T12" fmla="*/ 43200 h 43200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24442" h="43200" fill="none" extrusionOk="0">
                    <a:moveTo>
                      <a:pt x="23963" y="43070"/>
                    </a:moveTo>
                    <a:cubicBezTo>
                      <a:pt x="23178" y="43156"/>
                      <a:pt x="22389" y="43199"/>
                      <a:pt x="21600" y="43200"/>
                    </a:cubicBezTo>
                    <a:cubicBezTo>
                      <a:pt x="9670" y="43200"/>
                      <a:pt x="0" y="33529"/>
                      <a:pt x="0" y="21600"/>
                    </a:cubicBezTo>
                    <a:cubicBezTo>
                      <a:pt x="0" y="9670"/>
                      <a:pt x="9670" y="0"/>
                      <a:pt x="21600" y="0"/>
                    </a:cubicBezTo>
                    <a:cubicBezTo>
                      <a:pt x="22550" y="-1"/>
                      <a:pt x="23499" y="62"/>
                      <a:pt x="24442" y="187"/>
                    </a:cubicBezTo>
                  </a:path>
                  <a:path w="24442" h="43200" stroke="0" extrusionOk="0">
                    <a:moveTo>
                      <a:pt x="23963" y="43070"/>
                    </a:moveTo>
                    <a:cubicBezTo>
                      <a:pt x="23178" y="43156"/>
                      <a:pt x="22389" y="43199"/>
                      <a:pt x="21600" y="43200"/>
                    </a:cubicBezTo>
                    <a:cubicBezTo>
                      <a:pt x="9670" y="43200"/>
                      <a:pt x="0" y="33529"/>
                      <a:pt x="0" y="21600"/>
                    </a:cubicBezTo>
                    <a:cubicBezTo>
                      <a:pt x="0" y="9670"/>
                      <a:pt x="9670" y="0"/>
                      <a:pt x="21600" y="0"/>
                    </a:cubicBezTo>
                    <a:cubicBezTo>
                      <a:pt x="22550" y="-1"/>
                      <a:pt x="23499" y="62"/>
                      <a:pt x="24442" y="187"/>
                    </a:cubicBezTo>
                    <a:lnTo>
                      <a:pt x="21600" y="21600"/>
                    </a:lnTo>
                    <a:close/>
                  </a:path>
                </a:pathLst>
              </a:custGeom>
              <a:noFill/>
              <a:ln w="15240">
                <a:solidFill>
                  <a:srgbClr val="0000FF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NZ" altLang="en-US" sz="20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ahoma" panose="020B060403050404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83013" name="Arc 40"/>
              <p:cNvSpPr>
                <a:spLocks/>
              </p:cNvSpPr>
              <p:nvPr/>
            </p:nvSpPr>
            <p:spPr bwMode="auto">
              <a:xfrm>
                <a:off x="2907" y="4713"/>
                <a:ext cx="84" cy="255"/>
              </a:xfrm>
              <a:custGeom>
                <a:avLst/>
                <a:gdLst>
                  <a:gd name="T0" fmla="*/ 0 w 24442"/>
                  <a:gd name="T1" fmla="*/ 0 h 43200"/>
                  <a:gd name="T2" fmla="*/ 0 w 24442"/>
                  <a:gd name="T3" fmla="*/ 0 h 43200"/>
                  <a:gd name="T4" fmla="*/ 0 w 24442"/>
                  <a:gd name="T5" fmla="*/ 0 h 43200"/>
                  <a:gd name="T6" fmla="*/ 0 60000 65536"/>
                  <a:gd name="T7" fmla="*/ 0 60000 65536"/>
                  <a:gd name="T8" fmla="*/ 0 60000 65536"/>
                  <a:gd name="T9" fmla="*/ 0 w 24442"/>
                  <a:gd name="T10" fmla="*/ 0 h 43200"/>
                  <a:gd name="T11" fmla="*/ 24442 w 24442"/>
                  <a:gd name="T12" fmla="*/ 43200 h 43200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24442" h="43200" fill="none" extrusionOk="0">
                    <a:moveTo>
                      <a:pt x="23945" y="43072"/>
                    </a:moveTo>
                    <a:cubicBezTo>
                      <a:pt x="23166" y="43157"/>
                      <a:pt x="22383" y="43199"/>
                      <a:pt x="21600" y="43200"/>
                    </a:cubicBezTo>
                    <a:cubicBezTo>
                      <a:pt x="9670" y="43200"/>
                      <a:pt x="0" y="33529"/>
                      <a:pt x="0" y="21600"/>
                    </a:cubicBezTo>
                    <a:cubicBezTo>
                      <a:pt x="0" y="9670"/>
                      <a:pt x="9670" y="0"/>
                      <a:pt x="21600" y="0"/>
                    </a:cubicBezTo>
                    <a:cubicBezTo>
                      <a:pt x="22550" y="-1"/>
                      <a:pt x="23499" y="62"/>
                      <a:pt x="24442" y="187"/>
                    </a:cubicBezTo>
                  </a:path>
                  <a:path w="24442" h="43200" stroke="0" extrusionOk="0">
                    <a:moveTo>
                      <a:pt x="23945" y="43072"/>
                    </a:moveTo>
                    <a:cubicBezTo>
                      <a:pt x="23166" y="43157"/>
                      <a:pt x="22383" y="43199"/>
                      <a:pt x="21600" y="43200"/>
                    </a:cubicBezTo>
                    <a:cubicBezTo>
                      <a:pt x="9670" y="43200"/>
                      <a:pt x="0" y="33529"/>
                      <a:pt x="0" y="21600"/>
                    </a:cubicBezTo>
                    <a:cubicBezTo>
                      <a:pt x="0" y="9670"/>
                      <a:pt x="9670" y="0"/>
                      <a:pt x="21600" y="0"/>
                    </a:cubicBezTo>
                    <a:cubicBezTo>
                      <a:pt x="22550" y="-1"/>
                      <a:pt x="23499" y="62"/>
                      <a:pt x="24442" y="187"/>
                    </a:cubicBezTo>
                    <a:lnTo>
                      <a:pt x="21600" y="21600"/>
                    </a:lnTo>
                    <a:close/>
                  </a:path>
                </a:pathLst>
              </a:custGeom>
              <a:noFill/>
              <a:ln w="15240">
                <a:solidFill>
                  <a:srgbClr val="0000FF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NZ" altLang="en-US" sz="20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ahoma" panose="020B060403050404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83014" name="Arc 39"/>
              <p:cNvSpPr>
                <a:spLocks/>
              </p:cNvSpPr>
              <p:nvPr/>
            </p:nvSpPr>
            <p:spPr bwMode="auto">
              <a:xfrm>
                <a:off x="2907" y="4997"/>
                <a:ext cx="84" cy="256"/>
              </a:xfrm>
              <a:custGeom>
                <a:avLst/>
                <a:gdLst>
                  <a:gd name="T0" fmla="*/ 0 w 24455"/>
                  <a:gd name="T1" fmla="*/ 0 h 43200"/>
                  <a:gd name="T2" fmla="*/ 0 w 24455"/>
                  <a:gd name="T3" fmla="*/ 0 h 43200"/>
                  <a:gd name="T4" fmla="*/ 0 w 24455"/>
                  <a:gd name="T5" fmla="*/ 0 h 43200"/>
                  <a:gd name="T6" fmla="*/ 0 60000 65536"/>
                  <a:gd name="T7" fmla="*/ 0 60000 65536"/>
                  <a:gd name="T8" fmla="*/ 0 60000 65536"/>
                  <a:gd name="T9" fmla="*/ 0 w 24455"/>
                  <a:gd name="T10" fmla="*/ 0 h 43200"/>
                  <a:gd name="T11" fmla="*/ 24455 w 24455"/>
                  <a:gd name="T12" fmla="*/ 43200 h 43200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24455" h="43200" fill="none" extrusionOk="0">
                    <a:moveTo>
                      <a:pt x="23935" y="43073"/>
                    </a:moveTo>
                    <a:cubicBezTo>
                      <a:pt x="23159" y="43157"/>
                      <a:pt x="22380" y="43199"/>
                      <a:pt x="21600" y="43200"/>
                    </a:cubicBezTo>
                    <a:cubicBezTo>
                      <a:pt x="9670" y="43200"/>
                      <a:pt x="0" y="33529"/>
                      <a:pt x="0" y="21600"/>
                    </a:cubicBezTo>
                    <a:cubicBezTo>
                      <a:pt x="0" y="9670"/>
                      <a:pt x="9670" y="0"/>
                      <a:pt x="21600" y="0"/>
                    </a:cubicBezTo>
                    <a:cubicBezTo>
                      <a:pt x="22554" y="-1"/>
                      <a:pt x="23508" y="63"/>
                      <a:pt x="24454" y="189"/>
                    </a:cubicBezTo>
                  </a:path>
                  <a:path w="24455" h="43200" stroke="0" extrusionOk="0">
                    <a:moveTo>
                      <a:pt x="23935" y="43073"/>
                    </a:moveTo>
                    <a:cubicBezTo>
                      <a:pt x="23159" y="43157"/>
                      <a:pt x="22380" y="43199"/>
                      <a:pt x="21600" y="43200"/>
                    </a:cubicBezTo>
                    <a:cubicBezTo>
                      <a:pt x="9670" y="43200"/>
                      <a:pt x="0" y="33529"/>
                      <a:pt x="0" y="21600"/>
                    </a:cubicBezTo>
                    <a:cubicBezTo>
                      <a:pt x="0" y="9670"/>
                      <a:pt x="9670" y="0"/>
                      <a:pt x="21600" y="0"/>
                    </a:cubicBezTo>
                    <a:cubicBezTo>
                      <a:pt x="22554" y="-1"/>
                      <a:pt x="23508" y="63"/>
                      <a:pt x="24454" y="189"/>
                    </a:cubicBezTo>
                    <a:lnTo>
                      <a:pt x="21600" y="21600"/>
                    </a:lnTo>
                    <a:close/>
                  </a:path>
                </a:pathLst>
              </a:custGeom>
              <a:noFill/>
              <a:ln w="15240">
                <a:solidFill>
                  <a:srgbClr val="0000FF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NZ" altLang="en-US" sz="20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ahoma" panose="020B060403050404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83015" name="Arc 38"/>
              <p:cNvSpPr>
                <a:spLocks/>
              </p:cNvSpPr>
              <p:nvPr/>
            </p:nvSpPr>
            <p:spPr bwMode="auto">
              <a:xfrm>
                <a:off x="2907" y="5282"/>
                <a:ext cx="84" cy="257"/>
              </a:xfrm>
              <a:custGeom>
                <a:avLst/>
                <a:gdLst>
                  <a:gd name="T0" fmla="*/ 0 w 24442"/>
                  <a:gd name="T1" fmla="*/ 0 h 43200"/>
                  <a:gd name="T2" fmla="*/ 0 w 24442"/>
                  <a:gd name="T3" fmla="*/ 0 h 43200"/>
                  <a:gd name="T4" fmla="*/ 0 w 24442"/>
                  <a:gd name="T5" fmla="*/ 0 h 43200"/>
                  <a:gd name="T6" fmla="*/ 0 60000 65536"/>
                  <a:gd name="T7" fmla="*/ 0 60000 65536"/>
                  <a:gd name="T8" fmla="*/ 0 60000 65536"/>
                  <a:gd name="T9" fmla="*/ 0 w 24442"/>
                  <a:gd name="T10" fmla="*/ 0 h 43200"/>
                  <a:gd name="T11" fmla="*/ 24442 w 24442"/>
                  <a:gd name="T12" fmla="*/ 43200 h 43200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24442" h="43200" fill="none" extrusionOk="0">
                    <a:moveTo>
                      <a:pt x="23963" y="43070"/>
                    </a:moveTo>
                    <a:cubicBezTo>
                      <a:pt x="23178" y="43156"/>
                      <a:pt x="22389" y="43199"/>
                      <a:pt x="21600" y="43200"/>
                    </a:cubicBezTo>
                    <a:cubicBezTo>
                      <a:pt x="9670" y="43200"/>
                      <a:pt x="0" y="33529"/>
                      <a:pt x="0" y="21600"/>
                    </a:cubicBezTo>
                    <a:cubicBezTo>
                      <a:pt x="0" y="9670"/>
                      <a:pt x="9670" y="0"/>
                      <a:pt x="21600" y="0"/>
                    </a:cubicBezTo>
                    <a:cubicBezTo>
                      <a:pt x="22550" y="-1"/>
                      <a:pt x="23499" y="62"/>
                      <a:pt x="24442" y="187"/>
                    </a:cubicBezTo>
                  </a:path>
                  <a:path w="24442" h="43200" stroke="0" extrusionOk="0">
                    <a:moveTo>
                      <a:pt x="23963" y="43070"/>
                    </a:moveTo>
                    <a:cubicBezTo>
                      <a:pt x="23178" y="43156"/>
                      <a:pt x="22389" y="43199"/>
                      <a:pt x="21600" y="43200"/>
                    </a:cubicBezTo>
                    <a:cubicBezTo>
                      <a:pt x="9670" y="43200"/>
                      <a:pt x="0" y="33529"/>
                      <a:pt x="0" y="21600"/>
                    </a:cubicBezTo>
                    <a:cubicBezTo>
                      <a:pt x="0" y="9670"/>
                      <a:pt x="9670" y="0"/>
                      <a:pt x="21600" y="0"/>
                    </a:cubicBezTo>
                    <a:cubicBezTo>
                      <a:pt x="22550" y="-1"/>
                      <a:pt x="23499" y="62"/>
                      <a:pt x="24442" y="187"/>
                    </a:cubicBezTo>
                    <a:lnTo>
                      <a:pt x="21600" y="21600"/>
                    </a:lnTo>
                    <a:close/>
                  </a:path>
                </a:pathLst>
              </a:custGeom>
              <a:noFill/>
              <a:ln w="15240">
                <a:solidFill>
                  <a:srgbClr val="0000FF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NZ" altLang="en-US" sz="20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ahoma" panose="020B060403050404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83016" name="Arc 37"/>
              <p:cNvSpPr>
                <a:spLocks/>
              </p:cNvSpPr>
              <p:nvPr/>
            </p:nvSpPr>
            <p:spPr bwMode="auto">
              <a:xfrm>
                <a:off x="2907" y="5566"/>
                <a:ext cx="84" cy="257"/>
              </a:xfrm>
              <a:custGeom>
                <a:avLst/>
                <a:gdLst>
                  <a:gd name="T0" fmla="*/ 0 w 24442"/>
                  <a:gd name="T1" fmla="*/ 0 h 43200"/>
                  <a:gd name="T2" fmla="*/ 0 w 24442"/>
                  <a:gd name="T3" fmla="*/ 0 h 43200"/>
                  <a:gd name="T4" fmla="*/ 0 w 24442"/>
                  <a:gd name="T5" fmla="*/ 0 h 43200"/>
                  <a:gd name="T6" fmla="*/ 0 60000 65536"/>
                  <a:gd name="T7" fmla="*/ 0 60000 65536"/>
                  <a:gd name="T8" fmla="*/ 0 60000 65536"/>
                  <a:gd name="T9" fmla="*/ 0 w 24442"/>
                  <a:gd name="T10" fmla="*/ 0 h 43200"/>
                  <a:gd name="T11" fmla="*/ 24442 w 24442"/>
                  <a:gd name="T12" fmla="*/ 43200 h 43200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24442" h="43200" fill="none" extrusionOk="0">
                    <a:moveTo>
                      <a:pt x="23945" y="43072"/>
                    </a:moveTo>
                    <a:cubicBezTo>
                      <a:pt x="23166" y="43157"/>
                      <a:pt x="22383" y="43199"/>
                      <a:pt x="21600" y="43200"/>
                    </a:cubicBezTo>
                    <a:cubicBezTo>
                      <a:pt x="9670" y="43200"/>
                      <a:pt x="0" y="33529"/>
                      <a:pt x="0" y="21600"/>
                    </a:cubicBezTo>
                    <a:cubicBezTo>
                      <a:pt x="0" y="9670"/>
                      <a:pt x="9670" y="0"/>
                      <a:pt x="21600" y="0"/>
                    </a:cubicBezTo>
                    <a:cubicBezTo>
                      <a:pt x="22550" y="-1"/>
                      <a:pt x="23499" y="62"/>
                      <a:pt x="24442" y="187"/>
                    </a:cubicBezTo>
                  </a:path>
                  <a:path w="24442" h="43200" stroke="0" extrusionOk="0">
                    <a:moveTo>
                      <a:pt x="23945" y="43072"/>
                    </a:moveTo>
                    <a:cubicBezTo>
                      <a:pt x="23166" y="43157"/>
                      <a:pt x="22383" y="43199"/>
                      <a:pt x="21600" y="43200"/>
                    </a:cubicBezTo>
                    <a:cubicBezTo>
                      <a:pt x="9670" y="43200"/>
                      <a:pt x="0" y="33529"/>
                      <a:pt x="0" y="21600"/>
                    </a:cubicBezTo>
                    <a:cubicBezTo>
                      <a:pt x="0" y="9670"/>
                      <a:pt x="9670" y="0"/>
                      <a:pt x="21600" y="0"/>
                    </a:cubicBezTo>
                    <a:cubicBezTo>
                      <a:pt x="22550" y="-1"/>
                      <a:pt x="23499" y="62"/>
                      <a:pt x="24442" y="187"/>
                    </a:cubicBezTo>
                    <a:lnTo>
                      <a:pt x="21600" y="21600"/>
                    </a:lnTo>
                    <a:close/>
                  </a:path>
                </a:pathLst>
              </a:custGeom>
              <a:noFill/>
              <a:ln w="15240">
                <a:solidFill>
                  <a:srgbClr val="0000FF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NZ" altLang="en-US" sz="20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ahoma" panose="020B060403050404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83017" name="Arc 36"/>
              <p:cNvSpPr>
                <a:spLocks/>
              </p:cNvSpPr>
              <p:nvPr/>
            </p:nvSpPr>
            <p:spPr bwMode="auto">
              <a:xfrm>
                <a:off x="2907" y="5852"/>
                <a:ext cx="84" cy="255"/>
              </a:xfrm>
              <a:custGeom>
                <a:avLst/>
                <a:gdLst>
                  <a:gd name="T0" fmla="*/ 0 w 24442"/>
                  <a:gd name="T1" fmla="*/ 0 h 43200"/>
                  <a:gd name="T2" fmla="*/ 0 w 24442"/>
                  <a:gd name="T3" fmla="*/ 0 h 43200"/>
                  <a:gd name="T4" fmla="*/ 0 w 24442"/>
                  <a:gd name="T5" fmla="*/ 0 h 43200"/>
                  <a:gd name="T6" fmla="*/ 0 60000 65536"/>
                  <a:gd name="T7" fmla="*/ 0 60000 65536"/>
                  <a:gd name="T8" fmla="*/ 0 60000 65536"/>
                  <a:gd name="T9" fmla="*/ 0 w 24442"/>
                  <a:gd name="T10" fmla="*/ 0 h 43200"/>
                  <a:gd name="T11" fmla="*/ 24442 w 24442"/>
                  <a:gd name="T12" fmla="*/ 43200 h 43200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24442" h="43200" fill="none" extrusionOk="0">
                    <a:moveTo>
                      <a:pt x="23963" y="43070"/>
                    </a:moveTo>
                    <a:cubicBezTo>
                      <a:pt x="23178" y="43156"/>
                      <a:pt x="22389" y="43199"/>
                      <a:pt x="21600" y="43200"/>
                    </a:cubicBezTo>
                    <a:cubicBezTo>
                      <a:pt x="9670" y="43200"/>
                      <a:pt x="0" y="33529"/>
                      <a:pt x="0" y="21600"/>
                    </a:cubicBezTo>
                    <a:cubicBezTo>
                      <a:pt x="0" y="9670"/>
                      <a:pt x="9670" y="0"/>
                      <a:pt x="21600" y="0"/>
                    </a:cubicBezTo>
                    <a:cubicBezTo>
                      <a:pt x="22550" y="-1"/>
                      <a:pt x="23499" y="62"/>
                      <a:pt x="24442" y="187"/>
                    </a:cubicBezTo>
                  </a:path>
                  <a:path w="24442" h="43200" stroke="0" extrusionOk="0">
                    <a:moveTo>
                      <a:pt x="23963" y="43070"/>
                    </a:moveTo>
                    <a:cubicBezTo>
                      <a:pt x="23178" y="43156"/>
                      <a:pt x="22389" y="43199"/>
                      <a:pt x="21600" y="43200"/>
                    </a:cubicBezTo>
                    <a:cubicBezTo>
                      <a:pt x="9670" y="43200"/>
                      <a:pt x="0" y="33529"/>
                      <a:pt x="0" y="21600"/>
                    </a:cubicBezTo>
                    <a:cubicBezTo>
                      <a:pt x="0" y="9670"/>
                      <a:pt x="9670" y="0"/>
                      <a:pt x="21600" y="0"/>
                    </a:cubicBezTo>
                    <a:cubicBezTo>
                      <a:pt x="22550" y="-1"/>
                      <a:pt x="23499" y="62"/>
                      <a:pt x="24442" y="187"/>
                    </a:cubicBezTo>
                    <a:lnTo>
                      <a:pt x="21600" y="21600"/>
                    </a:lnTo>
                    <a:close/>
                  </a:path>
                </a:pathLst>
              </a:custGeom>
              <a:noFill/>
              <a:ln w="15240">
                <a:solidFill>
                  <a:srgbClr val="0000FF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NZ" altLang="en-US" sz="20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ahoma" panose="020B060403050404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83018" name="Line 35"/>
              <p:cNvSpPr>
                <a:spLocks noChangeShapeType="1"/>
              </p:cNvSpPr>
              <p:nvPr/>
            </p:nvSpPr>
            <p:spPr bwMode="auto">
              <a:xfrm>
                <a:off x="2780" y="4430"/>
                <a:ext cx="0" cy="1706"/>
              </a:xfrm>
              <a:prstGeom prst="line">
                <a:avLst/>
              </a:prstGeom>
              <a:noFill/>
              <a:ln w="45085">
                <a:solidFill>
                  <a:srgbClr val="0000FF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</a:extLst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ahoma" panose="020B060403050404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83019" name="Rectangle 34"/>
              <p:cNvSpPr>
                <a:spLocks noChangeArrowheads="1"/>
              </p:cNvSpPr>
              <p:nvPr/>
            </p:nvSpPr>
            <p:spPr bwMode="auto">
              <a:xfrm>
                <a:off x="2138" y="4957"/>
                <a:ext cx="514" cy="5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en-US" sz="2000" b="0" i="0" u="none" strike="noStrike" kern="1200" cap="none" spc="0" normalizeH="0" baseline="0" noProof="0" smtClean="0">
                    <a:ln>
                      <a:noFill/>
                    </a:ln>
                    <a:solidFill>
                      <a:srgbClr val="000080"/>
                    </a:solidFill>
                    <a:effectLst/>
                    <a:uLnTx/>
                    <a:uFillTx/>
                    <a:latin typeface="Tahoma" panose="020B0604030504040204" pitchFamily="34" charset="0"/>
                    <a:ea typeface="Times New Roman" panose="02020603050405020304" pitchFamily="18" charset="0"/>
                    <a:cs typeface=".VnTime" panose="020B7200000000000000" pitchFamily="34" charset="0"/>
                  </a:rPr>
                  <a:t>v</a:t>
                </a:r>
                <a:r>
                  <a:rPr kumimoji="0" lang="en-US" altLang="en-US" sz="2000" b="0" i="0" u="none" strike="noStrike" kern="1200" cap="none" spc="0" normalizeH="0" baseline="-30000" noProof="0" smtClean="0">
                    <a:ln>
                      <a:noFill/>
                    </a:ln>
                    <a:solidFill>
                      <a:srgbClr val="000080"/>
                    </a:solidFill>
                    <a:effectLst/>
                    <a:uLnTx/>
                    <a:uFillTx/>
                    <a:latin typeface="Tahoma" panose="020B0604030504040204" pitchFamily="34" charset="0"/>
                    <a:ea typeface="Times New Roman" panose="02020603050405020304" pitchFamily="18" charset="0"/>
                    <a:cs typeface=".VnTime" panose="020B7200000000000000" pitchFamily="34" charset="0"/>
                  </a:rPr>
                  <a:t>1</a:t>
                </a:r>
                <a:endParaRPr kumimoji="0" lang="en-US" altLang="en-US" sz="20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ahoma" panose="020B0604030504040204" pitchFamily="34" charset="0"/>
                  <a:ea typeface="Times New Roman" panose="02020603050405020304" pitchFamily="18" charset="0"/>
                  <a:cs typeface=".VnTime" panose="020B7200000000000000" pitchFamily="34" charset="0"/>
                </a:endParaRPr>
              </a:p>
            </p:txBody>
          </p:sp>
          <p:sp>
            <p:nvSpPr>
              <p:cNvPr id="83020" name="Line 33"/>
              <p:cNvSpPr>
                <a:spLocks noChangeShapeType="1"/>
              </p:cNvSpPr>
              <p:nvPr/>
            </p:nvSpPr>
            <p:spPr bwMode="auto">
              <a:xfrm flipH="1">
                <a:off x="3202" y="5278"/>
                <a:ext cx="626" cy="6"/>
              </a:xfrm>
              <a:prstGeom prst="line">
                <a:avLst/>
              </a:prstGeom>
              <a:noFill/>
              <a:ln w="1524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</a:extLst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ahoma" panose="020B060403050404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83021" name="Rectangle 32"/>
              <p:cNvSpPr>
                <a:spLocks noChangeArrowheads="1"/>
              </p:cNvSpPr>
              <p:nvPr/>
            </p:nvSpPr>
            <p:spPr bwMode="auto">
              <a:xfrm>
                <a:off x="3075" y="4566"/>
                <a:ext cx="476" cy="49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en-US" sz="2000" b="0" i="0" u="none" strike="noStrike" kern="1200" cap="none" spc="0" normalizeH="0" baseline="0" noProof="0" smtClean="0">
                    <a:ln>
                      <a:noFill/>
                    </a:ln>
                    <a:solidFill>
                      <a:srgbClr val="000080"/>
                    </a:solidFill>
                    <a:effectLst/>
                    <a:uLnTx/>
                    <a:uFillTx/>
                    <a:latin typeface="Tahoma" panose="020B0604030504040204" pitchFamily="34" charset="0"/>
                    <a:ea typeface="Times New Roman" panose="02020603050405020304" pitchFamily="18" charset="0"/>
                    <a:cs typeface=".VnTime" panose="020B7200000000000000" pitchFamily="34" charset="0"/>
                  </a:rPr>
                  <a:t>v</a:t>
                </a:r>
                <a:r>
                  <a:rPr kumimoji="0" lang="en-US" altLang="en-US" sz="2000" b="0" i="0" u="none" strike="noStrike" kern="1200" cap="none" spc="0" normalizeH="0" baseline="-30000" noProof="0" smtClean="0">
                    <a:ln>
                      <a:noFill/>
                    </a:ln>
                    <a:solidFill>
                      <a:srgbClr val="000080"/>
                    </a:solidFill>
                    <a:effectLst/>
                    <a:uLnTx/>
                    <a:uFillTx/>
                    <a:latin typeface="Tahoma" panose="020B0604030504040204" pitchFamily="34" charset="0"/>
                    <a:ea typeface="Times New Roman" panose="02020603050405020304" pitchFamily="18" charset="0"/>
                    <a:cs typeface=".VnTime" panose="020B7200000000000000" pitchFamily="34" charset="0"/>
                  </a:rPr>
                  <a:t>2</a:t>
                </a:r>
                <a:endParaRPr kumimoji="0" lang="en-US" altLang="en-US" sz="20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ahoma" panose="020B0604030504040204" pitchFamily="34" charset="0"/>
                  <a:ea typeface="Times New Roman" panose="02020603050405020304" pitchFamily="18" charset="0"/>
                  <a:cs typeface=".VnTime" panose="020B7200000000000000" pitchFamily="34" charset="0"/>
                </a:endParaRPr>
              </a:p>
            </p:txBody>
          </p:sp>
          <p:sp>
            <p:nvSpPr>
              <p:cNvPr id="83022" name="Rectangle 31"/>
              <p:cNvSpPr>
                <a:spLocks noChangeArrowheads="1"/>
              </p:cNvSpPr>
              <p:nvPr/>
            </p:nvSpPr>
            <p:spPr bwMode="auto">
              <a:xfrm>
                <a:off x="3072" y="5507"/>
                <a:ext cx="393" cy="40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en-US" sz="2000" b="0" i="0" u="none" strike="noStrike" kern="1200" cap="none" spc="0" normalizeH="0" baseline="0" noProof="0" smtClean="0">
                    <a:ln>
                      <a:noFill/>
                    </a:ln>
                    <a:solidFill>
                      <a:srgbClr val="000080"/>
                    </a:solidFill>
                    <a:effectLst/>
                    <a:uLnTx/>
                    <a:uFillTx/>
                    <a:latin typeface="Tahoma" panose="020B0604030504040204" pitchFamily="34" charset="0"/>
                    <a:ea typeface="Times New Roman" panose="02020603050405020304" pitchFamily="18" charset="0"/>
                    <a:cs typeface=".VnTime" panose="020B7200000000000000" pitchFamily="34" charset="0"/>
                  </a:rPr>
                  <a:t>v</a:t>
                </a:r>
                <a:r>
                  <a:rPr kumimoji="0" lang="en-US" altLang="en-US" sz="2000" b="0" i="0" u="none" strike="noStrike" kern="1200" cap="none" spc="0" normalizeH="0" baseline="-30000" noProof="0" smtClean="0">
                    <a:ln>
                      <a:noFill/>
                    </a:ln>
                    <a:solidFill>
                      <a:srgbClr val="000080"/>
                    </a:solidFill>
                    <a:effectLst/>
                    <a:uLnTx/>
                    <a:uFillTx/>
                    <a:latin typeface="Tahoma" panose="020B0604030504040204" pitchFamily="34" charset="0"/>
                    <a:ea typeface="Times New Roman" panose="02020603050405020304" pitchFamily="18" charset="0"/>
                    <a:cs typeface=".VnTime" panose="020B7200000000000000" pitchFamily="34" charset="0"/>
                  </a:rPr>
                  <a:t>2</a:t>
                </a:r>
                <a:endParaRPr kumimoji="0" lang="en-US" altLang="en-US" sz="20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ahoma" panose="020B0604030504040204" pitchFamily="34" charset="0"/>
                  <a:ea typeface="Times New Roman" panose="02020603050405020304" pitchFamily="18" charset="0"/>
                  <a:cs typeface=".VnTime" panose="020B7200000000000000" pitchFamily="34" charset="0"/>
                </a:endParaRPr>
              </a:p>
            </p:txBody>
          </p:sp>
          <p:sp>
            <p:nvSpPr>
              <p:cNvPr id="83023" name="Oval 30"/>
              <p:cNvSpPr>
                <a:spLocks noChangeArrowheads="1"/>
              </p:cNvSpPr>
              <p:nvPr/>
            </p:nvSpPr>
            <p:spPr bwMode="auto">
              <a:xfrm>
                <a:off x="2313" y="5509"/>
                <a:ext cx="63" cy="85"/>
              </a:xfrm>
              <a:prstGeom prst="ellipse">
                <a:avLst/>
              </a:prstGeom>
              <a:solidFill>
                <a:srgbClr val="800000"/>
              </a:solidFill>
              <a:ln w="0">
                <a:solidFill>
                  <a:srgbClr val="800000"/>
                </a:solidFill>
                <a:round/>
                <a:headEnd/>
                <a:tailEnd/>
              </a:ln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NZ" altLang="en-US" sz="20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ahoma" panose="020B060403050404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83024" name="Oval 29"/>
              <p:cNvSpPr>
                <a:spLocks noChangeArrowheads="1"/>
              </p:cNvSpPr>
              <p:nvPr/>
            </p:nvSpPr>
            <p:spPr bwMode="auto">
              <a:xfrm>
                <a:off x="2313" y="4655"/>
                <a:ext cx="63" cy="87"/>
              </a:xfrm>
              <a:prstGeom prst="ellipse">
                <a:avLst/>
              </a:prstGeom>
              <a:solidFill>
                <a:srgbClr val="800000"/>
              </a:solidFill>
              <a:ln w="0">
                <a:solidFill>
                  <a:srgbClr val="800000"/>
                </a:solidFill>
                <a:round/>
                <a:headEnd/>
                <a:tailEnd/>
              </a:ln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NZ" altLang="en-US" sz="20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ahoma" panose="020B060403050404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83025" name="Rectangle 28"/>
              <p:cNvSpPr>
                <a:spLocks noChangeArrowheads="1"/>
              </p:cNvSpPr>
              <p:nvPr/>
            </p:nvSpPr>
            <p:spPr bwMode="auto">
              <a:xfrm>
                <a:off x="2962" y="3968"/>
                <a:ext cx="190" cy="33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en-US" sz="2000" b="0" i="0" u="none" strike="noStrike" kern="1200" cap="none" spc="0" normalizeH="0" baseline="0" noProof="0" smtClean="0">
                    <a:ln>
                      <a:noFill/>
                    </a:ln>
                    <a:solidFill>
                      <a:srgbClr val="000080"/>
                    </a:solidFill>
                    <a:effectLst/>
                    <a:uLnTx/>
                    <a:uFillTx/>
                    <a:latin typeface="Tahoma" panose="020B0604030504040204" pitchFamily="34" charset="0"/>
                    <a:ea typeface="Times New Roman" panose="02020603050405020304" pitchFamily="18" charset="0"/>
                    <a:cs typeface=".VnTime" panose="020B7200000000000000" pitchFamily="34" charset="0"/>
                  </a:rPr>
                  <a:t>A</a:t>
                </a:r>
                <a:endParaRPr kumimoji="0" lang="en-US" altLang="en-US" sz="20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ahoma" panose="020B0604030504040204" pitchFamily="34" charset="0"/>
                  <a:ea typeface="Times New Roman" panose="02020603050405020304" pitchFamily="18" charset="0"/>
                  <a:cs typeface=".VnTime" panose="020B7200000000000000" pitchFamily="34" charset="0"/>
                </a:endParaRPr>
              </a:p>
            </p:txBody>
          </p:sp>
          <p:sp>
            <p:nvSpPr>
              <p:cNvPr id="83026" name="Rectangle 27"/>
              <p:cNvSpPr>
                <a:spLocks noChangeArrowheads="1"/>
              </p:cNvSpPr>
              <p:nvPr/>
            </p:nvSpPr>
            <p:spPr bwMode="auto">
              <a:xfrm>
                <a:off x="3037" y="4990"/>
                <a:ext cx="146" cy="33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en-US" sz="2000" b="0" i="0" u="none" strike="noStrike" kern="1200" cap="none" spc="0" normalizeH="0" baseline="0" noProof="0" smtClean="0">
                    <a:ln>
                      <a:noFill/>
                    </a:ln>
                    <a:solidFill>
                      <a:srgbClr val="000080"/>
                    </a:solidFill>
                    <a:effectLst/>
                    <a:uLnTx/>
                    <a:uFillTx/>
                    <a:latin typeface="Tahoma" panose="020B0604030504040204" pitchFamily="34" charset="0"/>
                    <a:ea typeface="Times New Roman" panose="02020603050405020304" pitchFamily="18" charset="0"/>
                    <a:cs typeface=".VnTime" panose="020B7200000000000000" pitchFamily="34" charset="0"/>
                  </a:rPr>
                  <a:t>F</a:t>
                </a:r>
                <a:endParaRPr kumimoji="0" lang="en-US" altLang="en-US" sz="20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ahoma" panose="020B0604030504040204" pitchFamily="34" charset="0"/>
                  <a:ea typeface="Times New Roman" panose="02020603050405020304" pitchFamily="18" charset="0"/>
                  <a:cs typeface=".VnTime" panose="020B7200000000000000" pitchFamily="34" charset="0"/>
                </a:endParaRPr>
              </a:p>
            </p:txBody>
          </p:sp>
          <p:sp>
            <p:nvSpPr>
              <p:cNvPr id="83027" name="Rectangle 26"/>
              <p:cNvSpPr>
                <a:spLocks noChangeArrowheads="1"/>
              </p:cNvSpPr>
              <p:nvPr/>
            </p:nvSpPr>
            <p:spPr bwMode="auto">
              <a:xfrm>
                <a:off x="3037" y="6104"/>
                <a:ext cx="176" cy="32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en-US" sz="2000" b="0" i="0" u="none" strike="noStrike" kern="1200" cap="none" spc="0" normalizeH="0" baseline="0" noProof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Tahoma" panose="020B0604030504040204" pitchFamily="34" charset="0"/>
                    <a:ea typeface="Times New Roman" panose="02020603050405020304" pitchFamily="18" charset="0"/>
                    <a:cs typeface=".VnTime" panose="020B7200000000000000" pitchFamily="34" charset="0"/>
                  </a:rPr>
                  <a:t>B</a:t>
                </a:r>
                <a:endParaRPr kumimoji="0" lang="en-US" altLang="en-US" sz="20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ahoma" panose="020B0604030504040204" pitchFamily="34" charset="0"/>
                  <a:ea typeface="Times New Roman" panose="02020603050405020304" pitchFamily="18" charset="0"/>
                  <a:cs typeface=".VnTime" panose="020B7200000000000000" pitchFamily="34" charset="0"/>
                </a:endParaRPr>
              </a:p>
            </p:txBody>
          </p:sp>
          <p:grpSp>
            <p:nvGrpSpPr>
              <p:cNvPr id="83028" name="Group 23"/>
              <p:cNvGrpSpPr>
                <a:grpSpLocks/>
              </p:cNvGrpSpPr>
              <p:nvPr/>
            </p:nvGrpSpPr>
            <p:grpSpPr bwMode="auto">
              <a:xfrm>
                <a:off x="4231" y="4483"/>
                <a:ext cx="1195" cy="567"/>
                <a:chOff x="1879" y="1074"/>
                <a:chExt cx="652" cy="297"/>
              </a:xfrm>
            </p:grpSpPr>
            <p:sp>
              <p:nvSpPr>
                <p:cNvPr id="83032" name="Freeform 25"/>
                <p:cNvSpPr>
                  <a:spLocks/>
                </p:cNvSpPr>
                <p:nvPr/>
              </p:nvSpPr>
              <p:spPr bwMode="auto">
                <a:xfrm>
                  <a:off x="1879" y="1097"/>
                  <a:ext cx="539" cy="274"/>
                </a:xfrm>
                <a:custGeom>
                  <a:avLst/>
                  <a:gdLst>
                    <a:gd name="T0" fmla="*/ 0 w 539"/>
                    <a:gd name="T1" fmla="*/ 0 h 274"/>
                    <a:gd name="T2" fmla="*/ 539 w 539"/>
                    <a:gd name="T3" fmla="*/ 0 h 274"/>
                    <a:gd name="T4" fmla="*/ 539 w 539"/>
                    <a:gd name="T5" fmla="*/ 274 h 274"/>
                    <a:gd name="T6" fmla="*/ 366 w 539"/>
                    <a:gd name="T7" fmla="*/ 274 h 274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539"/>
                    <a:gd name="T13" fmla="*/ 0 h 274"/>
                    <a:gd name="T14" fmla="*/ 539 w 539"/>
                    <a:gd name="T15" fmla="*/ 274 h 274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539" h="274">
                      <a:moveTo>
                        <a:pt x="0" y="0"/>
                      </a:moveTo>
                      <a:lnTo>
                        <a:pt x="539" y="0"/>
                      </a:lnTo>
                      <a:lnTo>
                        <a:pt x="539" y="274"/>
                      </a:lnTo>
                      <a:lnTo>
                        <a:pt x="366" y="274"/>
                      </a:lnTo>
                    </a:path>
                  </a:pathLst>
                </a:custGeom>
                <a:noFill/>
                <a:ln w="28575">
                  <a:solidFill>
                    <a:srgbClr val="000000"/>
                  </a:solidFill>
                  <a:round/>
                  <a:headEnd/>
                  <a:tailEnd type="triangle" w="med" len="med"/>
                </a:ln>
                <a:extLst>
                  <a:ext uri="{909E8E84-426E-40DD-AFC4-6F175D3DCCD1}">
                    <a14:hiddenFill xmlns:a14="http://schemas.microsoft.com/office/drawing/2010/main" xmlns="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Tahoma" panose="020B0604030504040204" pitchFamily="34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Tahoma" panose="020B0604030504040204" pitchFamily="34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Tahoma" panose="020B0604030504040204" pitchFamily="34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Tahoma" panose="020B0604030504040204" pitchFamily="34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Tahoma" panose="020B060403050404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Tahoma" panose="020B060403050404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Tahoma" panose="020B060403050404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Tahoma" panose="020B060403050404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Tahoma" panose="020B0604030504040204" pitchFamily="34" charset="0"/>
                    </a:defRPr>
                  </a:lvl9pPr>
                </a:lstStyle>
                <a:p>
                  <a:pPr marL="0" marR="0" lvl="0" indent="0" algn="l" defTabSz="914400" rtl="0" eaLnBrk="0" fontAlgn="base" latinLnBrk="0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NZ" altLang="en-US" sz="2000" b="0" i="0" u="none" strike="noStrike" kern="1200" cap="none" spc="0" normalizeH="0" baseline="0" noProof="0" smtClean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Tahoma" panose="020B0604030504040204" pitchFamily="34" charset="0"/>
                    <a:ea typeface="+mn-ea"/>
                    <a:cs typeface="+mn-cs"/>
                  </a:endParaRPr>
                </a:p>
              </p:txBody>
            </p:sp>
            <p:sp>
              <p:nvSpPr>
                <p:cNvPr id="83033" name="Text Box 24"/>
                <p:cNvSpPr txBox="1">
                  <a:spLocks noChangeArrowheads="1"/>
                </p:cNvSpPr>
                <p:nvPr/>
              </p:nvSpPr>
              <p:spPr bwMode="auto">
                <a:xfrm>
                  <a:off x="2083" y="1074"/>
                  <a:ext cx="448" cy="288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 xmlns="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Tahoma" panose="020B0604030504040204" pitchFamily="34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Tahoma" panose="020B0604030504040204" pitchFamily="34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Tahoma" panose="020B0604030504040204" pitchFamily="34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Tahoma" panose="020B0604030504040204" pitchFamily="34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Tahoma" panose="020B060403050404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Tahoma" panose="020B060403050404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Tahoma" panose="020B060403050404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Tahoma" panose="020B060403050404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Tahoma" panose="020B0604030504040204" pitchFamily="34" charset="0"/>
                    </a:defRPr>
                  </a:lvl9pPr>
                </a:lstStyle>
                <a:p>
                  <a:pPr marL="0" marR="0" lvl="0" indent="0" algn="l" defTabSz="914400" rtl="0" eaLnBrk="0" fontAlgn="base" latinLnBrk="0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US" altLang="en-US" sz="2000" b="0" i="0" u="none" strike="noStrike" kern="1200" cap="none" spc="0" normalizeH="0" baseline="0" noProof="0" smtClean="0">
                      <a:ln>
                        <a:noFill/>
                      </a:ln>
                      <a:solidFill>
                        <a:srgbClr val="000000"/>
                      </a:solidFill>
                      <a:effectLst/>
                      <a:uLnTx/>
                      <a:uFillTx/>
                      <a:latin typeface="Tahoma" panose="020B0604030504040204" pitchFamily="34" charset="0"/>
                      <a:ea typeface="Times New Roman" panose="02020603050405020304" pitchFamily="18" charset="0"/>
                      <a:cs typeface=".VnTime" panose="020B7200000000000000" pitchFamily="34" charset="0"/>
                    </a:rPr>
                    <a:t>i</a:t>
                  </a:r>
                  <a:r>
                    <a:rPr kumimoji="0" lang="en-US" altLang="en-US" sz="2000" b="0" i="0" u="none" strike="noStrike" kern="1200" cap="none" spc="0" normalizeH="0" baseline="-30000" noProof="0" smtClean="0">
                      <a:ln>
                        <a:noFill/>
                      </a:ln>
                      <a:solidFill>
                        <a:srgbClr val="000000"/>
                      </a:solidFill>
                      <a:effectLst/>
                      <a:uLnTx/>
                      <a:uFillTx/>
                      <a:latin typeface="Tahoma" panose="020B0604030504040204" pitchFamily="34" charset="0"/>
                      <a:ea typeface="Times New Roman" panose="02020603050405020304" pitchFamily="18" charset="0"/>
                      <a:cs typeface=".VnTime" panose="020B7200000000000000" pitchFamily="34" charset="0"/>
                    </a:rPr>
                    <a:t>1</a:t>
                  </a:r>
                  <a:endParaRPr kumimoji="0" lang="en-US" altLang="en-US" sz="2000" b="0" i="0" u="none" strike="noStrike" kern="1200" cap="none" spc="0" normalizeH="0" baseline="0" noProof="0" smtClean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Tahoma" panose="020B0604030504040204" pitchFamily="34" charset="0"/>
                    <a:ea typeface="Times New Roman" panose="02020603050405020304" pitchFamily="18" charset="0"/>
                    <a:cs typeface=".VnTime" panose="020B7200000000000000" pitchFamily="34" charset="0"/>
                  </a:endParaRPr>
                </a:p>
              </p:txBody>
            </p:sp>
          </p:grpSp>
          <p:grpSp>
            <p:nvGrpSpPr>
              <p:cNvPr id="83029" name="Group 20"/>
              <p:cNvGrpSpPr>
                <a:grpSpLocks/>
              </p:cNvGrpSpPr>
              <p:nvPr/>
            </p:nvGrpSpPr>
            <p:grpSpPr bwMode="auto">
              <a:xfrm>
                <a:off x="4185" y="5400"/>
                <a:ext cx="1390" cy="613"/>
                <a:chOff x="1454" y="2011"/>
                <a:chExt cx="758" cy="321"/>
              </a:xfrm>
            </p:grpSpPr>
            <p:sp>
              <p:nvSpPr>
                <p:cNvPr id="83030" name="Freeform 22"/>
                <p:cNvSpPr>
                  <a:spLocks/>
                </p:cNvSpPr>
                <p:nvPr/>
              </p:nvSpPr>
              <p:spPr bwMode="auto">
                <a:xfrm flipV="1">
                  <a:off x="1454" y="2012"/>
                  <a:ext cx="539" cy="320"/>
                </a:xfrm>
                <a:custGeom>
                  <a:avLst/>
                  <a:gdLst>
                    <a:gd name="T0" fmla="*/ 0 w 539"/>
                    <a:gd name="T1" fmla="*/ 0 h 274"/>
                    <a:gd name="T2" fmla="*/ 539 w 539"/>
                    <a:gd name="T3" fmla="*/ 0 h 274"/>
                    <a:gd name="T4" fmla="*/ 539 w 539"/>
                    <a:gd name="T5" fmla="*/ 510 h 274"/>
                    <a:gd name="T6" fmla="*/ 366 w 539"/>
                    <a:gd name="T7" fmla="*/ 510 h 274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539"/>
                    <a:gd name="T13" fmla="*/ 0 h 274"/>
                    <a:gd name="T14" fmla="*/ 539 w 539"/>
                    <a:gd name="T15" fmla="*/ 274 h 274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539" h="274">
                      <a:moveTo>
                        <a:pt x="0" y="0"/>
                      </a:moveTo>
                      <a:lnTo>
                        <a:pt x="539" y="0"/>
                      </a:lnTo>
                      <a:lnTo>
                        <a:pt x="539" y="274"/>
                      </a:lnTo>
                      <a:lnTo>
                        <a:pt x="366" y="274"/>
                      </a:lnTo>
                    </a:path>
                  </a:pathLst>
                </a:custGeom>
                <a:noFill/>
                <a:ln w="28575">
                  <a:solidFill>
                    <a:srgbClr val="000000"/>
                  </a:solidFill>
                  <a:round/>
                  <a:headEnd/>
                  <a:tailEnd type="triangle" w="med" len="med"/>
                </a:ln>
                <a:extLst>
                  <a:ext uri="{909E8E84-426E-40DD-AFC4-6F175D3DCCD1}">
                    <a14:hiddenFill xmlns:a14="http://schemas.microsoft.com/office/drawing/2010/main" xmlns="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Tahoma" panose="020B0604030504040204" pitchFamily="34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Tahoma" panose="020B0604030504040204" pitchFamily="34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Tahoma" panose="020B0604030504040204" pitchFamily="34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Tahoma" panose="020B0604030504040204" pitchFamily="34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Tahoma" panose="020B060403050404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Tahoma" panose="020B060403050404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Tahoma" panose="020B060403050404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Tahoma" panose="020B060403050404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Tahoma" panose="020B0604030504040204" pitchFamily="34" charset="0"/>
                    </a:defRPr>
                  </a:lvl9pPr>
                </a:lstStyle>
                <a:p>
                  <a:pPr marL="0" marR="0" lvl="0" indent="0" algn="l" defTabSz="914400" rtl="0" eaLnBrk="0" fontAlgn="base" latinLnBrk="0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NZ" altLang="en-US" sz="2000" b="0" i="0" u="none" strike="noStrike" kern="1200" cap="none" spc="0" normalizeH="0" baseline="0" noProof="0" smtClean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Tahoma" panose="020B0604030504040204" pitchFamily="34" charset="0"/>
                    <a:ea typeface="+mn-ea"/>
                    <a:cs typeface="+mn-cs"/>
                  </a:endParaRPr>
                </a:p>
              </p:txBody>
            </p:sp>
            <p:sp>
              <p:nvSpPr>
                <p:cNvPr id="83031" name="Text Box 21"/>
                <p:cNvSpPr txBox="1">
                  <a:spLocks noChangeArrowheads="1"/>
                </p:cNvSpPr>
                <p:nvPr/>
              </p:nvSpPr>
              <p:spPr bwMode="auto">
                <a:xfrm>
                  <a:off x="1764" y="2011"/>
                  <a:ext cx="448" cy="288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 xmlns="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Tahoma" panose="020B0604030504040204" pitchFamily="34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Tahoma" panose="020B0604030504040204" pitchFamily="34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Tahoma" panose="020B0604030504040204" pitchFamily="34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Tahoma" panose="020B0604030504040204" pitchFamily="34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Tahoma" panose="020B060403050404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Tahoma" panose="020B060403050404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Tahoma" panose="020B060403050404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Tahoma" panose="020B060403050404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Tahoma" panose="020B0604030504040204" pitchFamily="34" charset="0"/>
                    </a:defRPr>
                  </a:lvl9pPr>
                </a:lstStyle>
                <a:p>
                  <a:pPr marL="0" marR="0" lvl="0" indent="0" algn="l" defTabSz="914400" rtl="0" eaLnBrk="0" fontAlgn="base" latinLnBrk="0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US" altLang="en-US" sz="2000" b="0" i="0" u="none" strike="noStrike" kern="1200" cap="none" spc="0" normalizeH="0" baseline="0" noProof="0" smtClean="0">
                      <a:ln>
                        <a:noFill/>
                      </a:ln>
                      <a:solidFill>
                        <a:srgbClr val="000000"/>
                      </a:solidFill>
                      <a:effectLst/>
                      <a:uLnTx/>
                      <a:uFillTx/>
                      <a:latin typeface="Tahoma" panose="020B0604030504040204" pitchFamily="34" charset="0"/>
                      <a:ea typeface="Times New Roman" panose="02020603050405020304" pitchFamily="18" charset="0"/>
                      <a:cs typeface=".VnTime" panose="020B7200000000000000" pitchFamily="34" charset="0"/>
                    </a:rPr>
                    <a:t>i</a:t>
                  </a:r>
                  <a:r>
                    <a:rPr kumimoji="0" lang="en-US" altLang="en-US" sz="2000" b="0" i="0" u="none" strike="noStrike" kern="1200" cap="none" spc="0" normalizeH="0" baseline="-30000" noProof="0" smtClean="0">
                      <a:ln>
                        <a:noFill/>
                      </a:ln>
                      <a:solidFill>
                        <a:srgbClr val="000000"/>
                      </a:solidFill>
                      <a:effectLst/>
                      <a:uLnTx/>
                      <a:uFillTx/>
                      <a:latin typeface="Tahoma" panose="020B0604030504040204" pitchFamily="34" charset="0"/>
                      <a:ea typeface="Times New Roman" panose="02020603050405020304" pitchFamily="18" charset="0"/>
                      <a:cs typeface=".VnTime" panose="020B7200000000000000" pitchFamily="34" charset="0"/>
                    </a:rPr>
                    <a:t>2</a:t>
                  </a:r>
                  <a:endParaRPr kumimoji="0" lang="en-US" altLang="en-US" sz="2000" b="0" i="0" u="none" strike="noStrike" kern="1200" cap="none" spc="0" normalizeH="0" baseline="0" noProof="0" smtClean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Tahoma" panose="020B0604030504040204" pitchFamily="34" charset="0"/>
                    <a:ea typeface="Times New Roman" panose="02020603050405020304" pitchFamily="18" charset="0"/>
                    <a:cs typeface=".VnTime" panose="020B7200000000000000" pitchFamily="34" charset="0"/>
                  </a:endParaRPr>
                </a:p>
              </p:txBody>
            </p:sp>
          </p:grpSp>
        </p:grpSp>
      </p:grpSp>
      <p:sp>
        <p:nvSpPr>
          <p:cNvPr id="124" name="Rectangle 2"/>
          <p:cNvSpPr txBox="1">
            <a:spLocks noChangeArrowheads="1"/>
          </p:cNvSpPr>
          <p:nvPr/>
        </p:nvSpPr>
        <p:spPr bwMode="auto">
          <a:xfrm>
            <a:off x="555624" y="121736"/>
            <a:ext cx="8131176" cy="970152"/>
          </a:xfrm>
          <a:prstGeom prst="rect">
            <a:avLst/>
          </a:prstGeom>
          <a:solidFill>
            <a:schemeClr val="bg2"/>
          </a:solidFill>
          <a:ln w="76200" cmpd="tri">
            <a:solidFill>
              <a:srgbClr val="FF6600"/>
            </a:solidFill>
            <a:miter lim="800000"/>
            <a:headEnd/>
            <a:tailEnd/>
          </a:ln>
          <a:effectLst/>
        </p:spPr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Book Antiqua" pitchFamily="18" charset="0"/>
                <a:ea typeface="+mn-ea"/>
                <a:cs typeface="+mn-cs"/>
              </a:rPr>
              <a:t> </a:t>
            </a:r>
            <a:r>
              <a:rPr kumimoji="0" lang="en-US" sz="3200" b="1" i="0" u="none" strike="noStrike" kern="0" cap="none" spc="0" normalizeH="0" baseline="0" noProof="0" dirty="0" err="1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Book Antiqua" pitchFamily="18" charset="0"/>
                <a:ea typeface="+mn-ea"/>
                <a:cs typeface="+mn-cs"/>
              </a:rPr>
              <a:t>Dạng</a:t>
            </a:r>
            <a:r>
              <a:rPr kumimoji="0" lang="en-US" sz="3200" b="1" i="0" u="none" strike="noStrike" kern="0" cap="none" spc="0" normalizeH="0" noProof="0" dirty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Book Antiqua" pitchFamily="18" charset="0"/>
                <a:ea typeface="+mn-ea"/>
                <a:cs typeface="+mn-cs"/>
              </a:rPr>
              <a:t> </a:t>
            </a:r>
            <a:r>
              <a:rPr kumimoji="0" lang="en-US" sz="3200" b="1" i="0" u="none" strike="noStrike" kern="0" cap="none" spc="0" normalizeH="0" noProof="0" dirty="0" err="1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Book Antiqua" pitchFamily="18" charset="0"/>
                <a:ea typeface="+mn-ea"/>
                <a:cs typeface="+mn-cs"/>
              </a:rPr>
              <a:t>sóng</a:t>
            </a:r>
            <a:r>
              <a:rPr kumimoji="0" lang="en-US" sz="3200" b="1" i="0" u="none" strike="noStrike" kern="0" cap="none" spc="0" normalizeH="0" noProof="0" dirty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Book Antiqua" pitchFamily="18" charset="0"/>
                <a:ea typeface="+mn-ea"/>
                <a:cs typeface="+mn-cs"/>
              </a:rPr>
              <a:t> </a:t>
            </a:r>
            <a:r>
              <a:rPr kumimoji="0" lang="en-US" sz="3200" b="1" i="0" u="none" strike="noStrike" kern="0" cap="none" spc="0" normalizeH="0" noProof="0" dirty="0" err="1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Book Antiqua" pitchFamily="18" charset="0"/>
                <a:ea typeface="+mn-ea"/>
                <a:cs typeface="+mn-cs"/>
              </a:rPr>
              <a:t>và</a:t>
            </a:r>
            <a:r>
              <a:rPr kumimoji="0" lang="en-US" sz="3200" b="1" i="0" u="none" strike="noStrike" kern="0" cap="none" spc="0" normalizeH="0" noProof="0" dirty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Book Antiqua" pitchFamily="18" charset="0"/>
                <a:ea typeface="+mn-ea"/>
                <a:cs typeface="+mn-cs"/>
              </a:rPr>
              <a:t> </a:t>
            </a:r>
            <a:r>
              <a:rPr kumimoji="0" lang="en-US" sz="3200" b="1" i="0" u="none" strike="noStrike" kern="0" cap="none" spc="0" normalizeH="0" noProof="0" dirty="0" err="1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Book Antiqua" pitchFamily="18" charset="0"/>
                <a:ea typeface="+mn-ea"/>
                <a:cs typeface="+mn-cs"/>
              </a:rPr>
              <a:t>tham</a:t>
            </a:r>
            <a:r>
              <a:rPr kumimoji="0" lang="en-US" sz="3200" b="1" i="0" u="none" strike="noStrike" kern="0" cap="none" spc="0" normalizeH="0" noProof="0" dirty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Book Antiqua" pitchFamily="18" charset="0"/>
                <a:ea typeface="+mn-ea"/>
                <a:cs typeface="+mn-cs"/>
              </a:rPr>
              <a:t> </a:t>
            </a:r>
            <a:r>
              <a:rPr kumimoji="0" lang="en-US" sz="3200" b="1" i="0" u="none" strike="noStrike" kern="0" cap="none" spc="0" normalizeH="0" noProof="0" dirty="0" err="1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Book Antiqua" pitchFamily="18" charset="0"/>
                <a:ea typeface="+mn-ea"/>
                <a:cs typeface="+mn-cs"/>
              </a:rPr>
              <a:t>số</a:t>
            </a:r>
            <a:r>
              <a:rPr kumimoji="0" lang="en-US" sz="3200" b="1" i="0" u="none" strike="noStrike" kern="0" cap="none" spc="0" normalizeH="0" noProof="0" dirty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Book Antiqua" pitchFamily="18" charset="0"/>
                <a:ea typeface="+mn-ea"/>
                <a:cs typeface="+mn-cs"/>
              </a:rPr>
              <a:t> </a:t>
            </a:r>
            <a:r>
              <a:rPr kumimoji="0" lang="en-US" sz="3200" b="1" i="0" u="none" strike="noStrike" kern="0" cap="none" spc="0" normalizeH="0" noProof="0" dirty="0" err="1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Book Antiqua" pitchFamily="18" charset="0"/>
                <a:ea typeface="+mn-ea"/>
                <a:cs typeface="+mn-cs"/>
              </a:rPr>
              <a:t>dòng</a:t>
            </a:r>
            <a:r>
              <a:rPr kumimoji="0" lang="en-US" sz="3200" b="1" i="0" u="none" strike="noStrike" kern="0" cap="none" spc="0" normalizeH="0" noProof="0" dirty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Book Antiqua" pitchFamily="18" charset="0"/>
                <a:ea typeface="+mn-ea"/>
                <a:cs typeface="+mn-cs"/>
              </a:rPr>
              <a:t> </a:t>
            </a:r>
            <a:r>
              <a:rPr kumimoji="0" lang="en-US" sz="3200" b="1" i="0" u="none" strike="noStrike" kern="0" cap="none" spc="0" normalizeH="0" noProof="0" dirty="0" err="1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Book Antiqua" pitchFamily="18" charset="0"/>
                <a:ea typeface="+mn-ea"/>
                <a:cs typeface="+mn-cs"/>
              </a:rPr>
              <a:t>áp</a:t>
            </a:r>
            <a:r>
              <a:rPr kumimoji="0" lang="en-US" sz="3200" b="1" i="0" u="none" strike="noStrike" kern="0" cap="none" spc="0" normalizeH="0" noProof="0" dirty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Book Antiqua" pitchFamily="18" charset="0"/>
                <a:ea typeface="+mn-ea"/>
                <a:cs typeface="+mn-cs"/>
              </a:rPr>
              <a:t> </a:t>
            </a:r>
            <a:r>
              <a:rPr kumimoji="0" lang="en-US" sz="3200" b="1" i="0" u="none" strike="noStrike" kern="0" cap="none" spc="0" normalizeH="0" noProof="0" dirty="0" err="1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Book Antiqua" pitchFamily="18" charset="0"/>
                <a:ea typeface="+mn-ea"/>
                <a:cs typeface="+mn-cs"/>
              </a:rPr>
              <a:t>mạch</a:t>
            </a:r>
            <a:r>
              <a:rPr kumimoji="0" lang="en-US" sz="3200" b="1" i="0" u="none" strike="noStrike" kern="0" cap="none" spc="0" normalizeH="0" noProof="0" dirty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Book Antiqua" pitchFamily="18" charset="0"/>
                <a:ea typeface="+mn-ea"/>
                <a:cs typeface="+mn-cs"/>
              </a:rPr>
              <a:t> </a:t>
            </a:r>
            <a:r>
              <a:rPr kumimoji="0" lang="en-US" sz="3200" b="1" i="0" u="none" strike="noStrike" kern="0" cap="none" spc="0" normalizeH="0" noProof="0" dirty="0" err="1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Book Antiqua" pitchFamily="18" charset="0"/>
                <a:ea typeface="+mn-ea"/>
                <a:cs typeface="+mn-cs"/>
              </a:rPr>
              <a:t>chỉnh</a:t>
            </a:r>
            <a:r>
              <a:rPr kumimoji="0" lang="en-US" sz="3200" b="1" i="0" u="none" strike="noStrike" kern="0" cap="none" spc="0" normalizeH="0" noProof="0" dirty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Book Antiqua" pitchFamily="18" charset="0"/>
                <a:ea typeface="+mn-ea"/>
                <a:cs typeface="+mn-cs"/>
              </a:rPr>
              <a:t> </a:t>
            </a:r>
            <a:r>
              <a:rPr kumimoji="0" lang="en-US" sz="3200" b="1" i="0" u="none" strike="noStrike" kern="0" cap="none" spc="0" normalizeH="0" noProof="0" dirty="0" err="1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Book Antiqua" pitchFamily="18" charset="0"/>
                <a:ea typeface="+mn-ea"/>
                <a:cs typeface="+mn-cs"/>
              </a:rPr>
              <a:t>lưu</a:t>
            </a:r>
            <a:r>
              <a:rPr kumimoji="0" lang="en-US" sz="3200" b="1" i="0" u="none" strike="noStrike" kern="0" cap="none" spc="0" normalizeH="0" noProof="0" dirty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Book Antiqua" pitchFamily="18" charset="0"/>
                <a:ea typeface="+mn-ea"/>
                <a:cs typeface="+mn-cs"/>
              </a:rPr>
              <a:t> </a:t>
            </a:r>
            <a:r>
              <a:rPr kumimoji="0" lang="en-US" sz="3200" b="1" i="0" u="none" strike="noStrike" kern="0" cap="none" spc="0" normalizeH="0" noProof="0" dirty="0" err="1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Book Antiqua" pitchFamily="18" charset="0"/>
                <a:ea typeface="+mn-ea"/>
                <a:cs typeface="+mn-cs"/>
              </a:rPr>
              <a:t>toàn</a:t>
            </a:r>
            <a:r>
              <a:rPr kumimoji="0" lang="en-US" sz="3200" b="1" i="0" u="none" strike="noStrike" kern="0" cap="none" spc="0" normalizeH="0" noProof="0" dirty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Book Antiqua" pitchFamily="18" charset="0"/>
                <a:ea typeface="+mn-ea"/>
                <a:cs typeface="+mn-cs"/>
              </a:rPr>
              <a:t> </a:t>
            </a:r>
            <a:r>
              <a:rPr kumimoji="0" lang="en-US" sz="3200" b="1" i="0" u="none" strike="noStrike" kern="0" cap="none" spc="0" normalizeH="0" noProof="0" dirty="0" err="1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Book Antiqua" pitchFamily="18" charset="0"/>
                <a:ea typeface="+mn-ea"/>
                <a:cs typeface="+mn-cs"/>
              </a:rPr>
              <a:t>kì</a:t>
            </a:r>
            <a:r>
              <a:rPr kumimoji="0" lang="en-US" sz="3200" b="1" i="0" u="none" strike="noStrike" kern="0" cap="none" spc="0" normalizeH="0" noProof="0" dirty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Book Antiqua" pitchFamily="18" charset="0"/>
                <a:ea typeface="+mn-ea"/>
                <a:cs typeface="+mn-cs"/>
              </a:rPr>
              <a:t> </a:t>
            </a:r>
            <a:r>
              <a:rPr kumimoji="0" lang="en-US" sz="3200" b="1" i="0" u="none" strike="noStrike" kern="0" cap="none" spc="0" normalizeH="0" noProof="0" dirty="0" err="1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Book Antiqua" pitchFamily="18" charset="0"/>
                <a:ea typeface="+mn-ea"/>
                <a:cs typeface="+mn-cs"/>
              </a:rPr>
              <a:t>tải</a:t>
            </a:r>
            <a:r>
              <a:rPr kumimoji="0" lang="en-US" sz="3200" b="1" i="0" u="none" strike="noStrike" kern="0" cap="none" spc="0" normalizeH="0" noProof="0" dirty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Book Antiqua" pitchFamily="18" charset="0"/>
                <a:ea typeface="+mn-ea"/>
                <a:cs typeface="+mn-cs"/>
              </a:rPr>
              <a:t> L </a:t>
            </a:r>
            <a:endParaRPr kumimoji="0" lang="en-US" sz="3200" b="1" i="0" u="none" strike="noStrike" kern="0" cap="none" spc="0" normalizeH="0" baseline="0" noProof="0" dirty="0">
              <a:ln>
                <a:noFill/>
              </a:ln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Book Antiqua" pitchFamily="18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688857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40F6E45B-FD53-41E6-BB74-2E6F8BF04CB1}" type="slidenum">
              <a:rPr kumimoji="0" lang="en-US" alt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20</a:t>
            </a:fld>
            <a:endParaRPr kumimoji="0" lang="en-US" altLang="en-US" sz="1400" b="0" i="0" u="none" strike="noStrike" kern="1200" cap="none" spc="0" normalizeH="0" baseline="0" noProof="0" smtClean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83987" name="Rectangle 65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NZ" altLang="en-US" sz="1800" b="0" i="0" u="none" strike="noStrike" kern="120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ahoma" panose="020B0604030504040204" pitchFamily="34" charset="0"/>
              <a:ea typeface="+mn-ea"/>
              <a:cs typeface="+mn-cs"/>
            </a:endParaRPr>
          </a:p>
        </p:txBody>
      </p:sp>
      <p:sp>
        <p:nvSpPr>
          <p:cNvPr id="87" name="AutoShape 3"/>
          <p:cNvSpPr txBox="1">
            <a:spLocks noChangeArrowheads="1"/>
          </p:cNvSpPr>
          <p:nvPr/>
        </p:nvSpPr>
        <p:spPr bwMode="auto">
          <a:xfrm>
            <a:off x="300038" y="1019175"/>
            <a:ext cx="8470900" cy="5586413"/>
          </a:xfrm>
          <a:prstGeom prst="roundRect">
            <a:avLst>
              <a:gd name="adj" fmla="val 16667"/>
            </a:avLst>
          </a:prstGeom>
          <a:solidFill>
            <a:schemeClr val="accent5">
              <a:lumMod val="40000"/>
              <a:lumOff val="60000"/>
            </a:schemeClr>
          </a:solidFill>
          <a:ln w="76200">
            <a:solidFill>
              <a:schemeClr val="bg2"/>
            </a:solidFill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marL="342900" marR="0" lvl="0" indent="-342900" algn="ctr" defTabSz="914400" rtl="0" eaLnBrk="1" fontAlgn="base" latinLnBrk="0" hangingPunct="1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Clr>
                <a:srgbClr val="FFCC00"/>
              </a:buClr>
              <a:buSzPct val="120000"/>
              <a:buFontTx/>
              <a:buNone/>
              <a:tabLst/>
              <a:defRPr/>
            </a:pPr>
            <a:endParaRPr kumimoji="0" lang="en-US" sz="3600" b="1" i="0" u="none" strike="noStrike" kern="0" cap="none" spc="0" normalizeH="0" baseline="0" noProof="0">
              <a:ln>
                <a:noFill/>
              </a:ln>
              <a:solidFill>
                <a:srgbClr val="FB1705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VNI-Aptima" pitchFamily="2" charset="0"/>
              <a:ea typeface="+mn-ea"/>
              <a:cs typeface="+mn-cs"/>
            </a:endParaRPr>
          </a:p>
        </p:txBody>
      </p:sp>
      <p:grpSp>
        <p:nvGrpSpPr>
          <p:cNvPr id="83989" name="Group 254"/>
          <p:cNvGrpSpPr>
            <a:grpSpLocks noChangeAspect="1"/>
          </p:cNvGrpSpPr>
          <p:nvPr/>
        </p:nvGrpSpPr>
        <p:grpSpPr bwMode="auto">
          <a:xfrm>
            <a:off x="1439863" y="4017963"/>
            <a:ext cx="6356350" cy="2562225"/>
            <a:chOff x="1957" y="2651"/>
            <a:chExt cx="10010" cy="4035"/>
          </a:xfrm>
        </p:grpSpPr>
        <p:sp>
          <p:nvSpPr>
            <p:cNvPr id="84066" name="AutoShape 255"/>
            <p:cNvSpPr>
              <a:spLocks noChangeAspect="1" noChangeArrowheads="1"/>
            </p:cNvSpPr>
            <p:nvPr/>
          </p:nvSpPr>
          <p:spPr bwMode="auto">
            <a:xfrm>
              <a:off x="1957" y="2708"/>
              <a:ext cx="10010" cy="396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NZ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 panose="020B0604030504040204" pitchFamily="34" charset="0"/>
                <a:ea typeface="+mn-ea"/>
                <a:cs typeface="+mn-cs"/>
              </a:endParaRPr>
            </a:p>
          </p:txBody>
        </p:sp>
        <p:sp>
          <p:nvSpPr>
            <p:cNvPr id="84067" name="Freeform 256"/>
            <p:cNvSpPr>
              <a:spLocks/>
            </p:cNvSpPr>
            <p:nvPr/>
          </p:nvSpPr>
          <p:spPr bwMode="auto">
            <a:xfrm>
              <a:off x="1957" y="3011"/>
              <a:ext cx="3120" cy="1800"/>
            </a:xfrm>
            <a:custGeom>
              <a:avLst/>
              <a:gdLst>
                <a:gd name="T0" fmla="*/ 0 w 438"/>
                <a:gd name="T1" fmla="*/ 130156690 h 364"/>
                <a:gd name="T2" fmla="*/ 424316121 w 438"/>
                <a:gd name="T3" fmla="*/ 72967485 h 364"/>
                <a:gd name="T4" fmla="*/ 993923335 w 438"/>
                <a:gd name="T5" fmla="*/ 18220983 h 364"/>
                <a:gd name="T6" fmla="*/ 1365201294 w 438"/>
                <a:gd name="T7" fmla="*/ 1082388 h 364"/>
                <a:gd name="T8" fmla="*/ 1763530871 w 438"/>
                <a:gd name="T9" fmla="*/ 12502474 h 364"/>
                <a:gd name="T10" fmla="*/ 2041678195 w 438"/>
                <a:gd name="T11" fmla="*/ 31817709 h 364"/>
                <a:gd name="T12" fmla="*/ 2147483647 w 438"/>
                <a:gd name="T13" fmla="*/ 68330727 h 364"/>
                <a:gd name="T14" fmla="*/ 2147483647 w 438"/>
                <a:gd name="T15" fmla="*/ 101159689 h 364"/>
                <a:gd name="T16" fmla="*/ 2147483647 w 438"/>
                <a:gd name="T17" fmla="*/ 105136936 h 364"/>
                <a:gd name="T18" fmla="*/ 2147483647 w 438"/>
                <a:gd name="T19" fmla="*/ 129789649 h 364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438"/>
                <a:gd name="T31" fmla="*/ 0 h 364"/>
                <a:gd name="T32" fmla="*/ 438 w 438"/>
                <a:gd name="T33" fmla="*/ 364 h 364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438" h="364">
                  <a:moveTo>
                    <a:pt x="0" y="364"/>
                  </a:moveTo>
                  <a:cubicBezTo>
                    <a:pt x="11" y="337"/>
                    <a:pt x="39" y="256"/>
                    <a:pt x="64" y="204"/>
                  </a:cubicBezTo>
                  <a:cubicBezTo>
                    <a:pt x="89" y="152"/>
                    <a:pt x="126" y="84"/>
                    <a:pt x="150" y="51"/>
                  </a:cubicBezTo>
                  <a:cubicBezTo>
                    <a:pt x="174" y="18"/>
                    <a:pt x="187" y="6"/>
                    <a:pt x="206" y="3"/>
                  </a:cubicBezTo>
                  <a:cubicBezTo>
                    <a:pt x="225" y="0"/>
                    <a:pt x="249" y="21"/>
                    <a:pt x="266" y="35"/>
                  </a:cubicBezTo>
                  <a:cubicBezTo>
                    <a:pt x="283" y="49"/>
                    <a:pt x="291" y="63"/>
                    <a:pt x="308" y="89"/>
                  </a:cubicBezTo>
                  <a:cubicBezTo>
                    <a:pt x="325" y="115"/>
                    <a:pt x="349" y="159"/>
                    <a:pt x="366" y="191"/>
                  </a:cubicBezTo>
                  <a:cubicBezTo>
                    <a:pt x="383" y="223"/>
                    <a:pt x="402" y="266"/>
                    <a:pt x="410" y="283"/>
                  </a:cubicBezTo>
                  <a:cubicBezTo>
                    <a:pt x="418" y="300"/>
                    <a:pt x="409" y="281"/>
                    <a:pt x="414" y="294"/>
                  </a:cubicBezTo>
                  <a:cubicBezTo>
                    <a:pt x="419" y="307"/>
                    <a:pt x="433" y="349"/>
                    <a:pt x="438" y="363"/>
                  </a:cubicBezTo>
                </a:path>
              </a:pathLst>
            </a:custGeom>
            <a:noFill/>
            <a:ln w="349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NZ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 panose="020B0604030504040204" pitchFamily="34" charset="0"/>
                <a:ea typeface="+mn-ea"/>
                <a:cs typeface="+mn-cs"/>
              </a:endParaRPr>
            </a:p>
          </p:txBody>
        </p:sp>
        <p:grpSp>
          <p:nvGrpSpPr>
            <p:cNvPr id="84068" name="Group 257"/>
            <p:cNvGrpSpPr>
              <a:grpSpLocks/>
            </p:cNvGrpSpPr>
            <p:nvPr/>
          </p:nvGrpSpPr>
          <p:grpSpPr bwMode="auto">
            <a:xfrm>
              <a:off x="1987" y="3011"/>
              <a:ext cx="9345" cy="3675"/>
              <a:chOff x="1987" y="3011"/>
              <a:chExt cx="9345" cy="3675"/>
            </a:xfrm>
          </p:grpSpPr>
          <p:sp>
            <p:nvSpPr>
              <p:cNvPr id="84094" name="Freeform 258"/>
              <p:cNvSpPr>
                <a:spLocks/>
              </p:cNvSpPr>
              <p:nvPr/>
            </p:nvSpPr>
            <p:spPr bwMode="auto">
              <a:xfrm rot="10800000" flipV="1">
                <a:off x="1987" y="3011"/>
                <a:ext cx="3120" cy="1800"/>
              </a:xfrm>
              <a:custGeom>
                <a:avLst/>
                <a:gdLst>
                  <a:gd name="T0" fmla="*/ 0 w 902"/>
                  <a:gd name="T1" fmla="*/ 2063484 h 658"/>
                  <a:gd name="T2" fmla="*/ 924873 w 902"/>
                  <a:gd name="T3" fmla="*/ 1834329 h 658"/>
                  <a:gd name="T4" fmla="*/ 1534442 w 902"/>
                  <a:gd name="T5" fmla="*/ 1558868 h 658"/>
                  <a:gd name="T6" fmla="*/ 2457900 w 902"/>
                  <a:gd name="T7" fmla="*/ 1376598 h 658"/>
                  <a:gd name="T8" fmla="*/ 3074456 w 902"/>
                  <a:gd name="T9" fmla="*/ 1147385 h 658"/>
                  <a:gd name="T10" fmla="*/ 3690847 w 902"/>
                  <a:gd name="T11" fmla="*/ 962981 h 658"/>
                  <a:gd name="T12" fmla="*/ 4300367 w 902"/>
                  <a:gd name="T13" fmla="*/ 827683 h 658"/>
                  <a:gd name="T14" fmla="*/ 4917345 w 902"/>
                  <a:gd name="T15" fmla="*/ 643265 h 658"/>
                  <a:gd name="T16" fmla="*/ 5533901 w 902"/>
                  <a:gd name="T17" fmla="*/ 504613 h 658"/>
                  <a:gd name="T18" fmla="*/ 6148877 w 902"/>
                  <a:gd name="T19" fmla="*/ 414066 h 658"/>
                  <a:gd name="T20" fmla="*/ 6475702 w 902"/>
                  <a:gd name="T21" fmla="*/ 276193 h 658"/>
                  <a:gd name="T22" fmla="*/ 7090681 w 902"/>
                  <a:gd name="T23" fmla="*/ 184464 h 658"/>
                  <a:gd name="T24" fmla="*/ 7399161 w 902"/>
                  <a:gd name="T25" fmla="*/ 137424 h 658"/>
                  <a:gd name="T26" fmla="*/ 8010549 w 902"/>
                  <a:gd name="T27" fmla="*/ 93923 h 658"/>
                  <a:gd name="T28" fmla="*/ 8317043 w 902"/>
                  <a:gd name="T29" fmla="*/ 46877 h 658"/>
                  <a:gd name="T30" fmla="*/ 8933599 w 902"/>
                  <a:gd name="T31" fmla="*/ 0 h 658"/>
                  <a:gd name="T32" fmla="*/ 9242084 w 902"/>
                  <a:gd name="T33" fmla="*/ 0 h 658"/>
                  <a:gd name="T34" fmla="*/ 9549989 w 902"/>
                  <a:gd name="T35" fmla="*/ 0 h 658"/>
                  <a:gd name="T36" fmla="*/ 10166953 w 902"/>
                  <a:gd name="T37" fmla="*/ 46877 h 658"/>
                  <a:gd name="T38" fmla="*/ 10473446 w 902"/>
                  <a:gd name="T39" fmla="*/ 93923 h 658"/>
                  <a:gd name="T40" fmla="*/ 11085008 w 902"/>
                  <a:gd name="T41" fmla="*/ 137424 h 658"/>
                  <a:gd name="T42" fmla="*/ 11393030 w 902"/>
                  <a:gd name="T43" fmla="*/ 184464 h 658"/>
                  <a:gd name="T44" fmla="*/ 12008022 w 902"/>
                  <a:gd name="T45" fmla="*/ 276193 h 658"/>
                  <a:gd name="T46" fmla="*/ 12316501 w 902"/>
                  <a:gd name="T47" fmla="*/ 414066 h 658"/>
                  <a:gd name="T48" fmla="*/ 12932933 w 902"/>
                  <a:gd name="T49" fmla="*/ 504613 h 658"/>
                  <a:gd name="T50" fmla="*/ 13542453 w 902"/>
                  <a:gd name="T51" fmla="*/ 643265 h 658"/>
                  <a:gd name="T52" fmla="*/ 14159009 w 902"/>
                  <a:gd name="T53" fmla="*/ 827683 h 658"/>
                  <a:gd name="T54" fmla="*/ 14775811 w 902"/>
                  <a:gd name="T55" fmla="*/ 962981 h 658"/>
                  <a:gd name="T56" fmla="*/ 15409122 w 902"/>
                  <a:gd name="T57" fmla="*/ 1147385 h 658"/>
                  <a:gd name="T58" fmla="*/ 16026094 w 902"/>
                  <a:gd name="T59" fmla="*/ 1376598 h 658"/>
                  <a:gd name="T60" fmla="*/ 16949143 w 902"/>
                  <a:gd name="T61" fmla="*/ 1558868 h 658"/>
                  <a:gd name="T62" fmla="*/ 17558670 w 902"/>
                  <a:gd name="T63" fmla="*/ 1834329 h 658"/>
                  <a:gd name="T64" fmla="*/ 18483546 w 902"/>
                  <a:gd name="T65" fmla="*/ 2063484 h 658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w 902"/>
                  <a:gd name="T100" fmla="*/ 0 h 658"/>
                  <a:gd name="T101" fmla="*/ 902 w 902"/>
                  <a:gd name="T102" fmla="*/ 658 h 658"/>
                </a:gdLst>
                <a:ahLst/>
                <a:cxnLst>
                  <a:cxn ang="T66">
                    <a:pos x="T0" y="T1"/>
                  </a:cxn>
                  <a:cxn ang="T67">
                    <a:pos x="T2" y="T3"/>
                  </a:cxn>
                  <a:cxn ang="T68">
                    <a:pos x="T4" y="T5"/>
                  </a:cxn>
                  <a:cxn ang="T69">
                    <a:pos x="T6" y="T7"/>
                  </a:cxn>
                  <a:cxn ang="T70">
                    <a:pos x="T8" y="T9"/>
                  </a:cxn>
                  <a:cxn ang="T71">
                    <a:pos x="T10" y="T11"/>
                  </a:cxn>
                  <a:cxn ang="T72">
                    <a:pos x="T12" y="T13"/>
                  </a:cxn>
                  <a:cxn ang="T73">
                    <a:pos x="T14" y="T15"/>
                  </a:cxn>
                  <a:cxn ang="T74">
                    <a:pos x="T16" y="T17"/>
                  </a:cxn>
                  <a:cxn ang="T75">
                    <a:pos x="T18" y="T19"/>
                  </a:cxn>
                  <a:cxn ang="T76">
                    <a:pos x="T20" y="T21"/>
                  </a:cxn>
                  <a:cxn ang="T77">
                    <a:pos x="T22" y="T23"/>
                  </a:cxn>
                  <a:cxn ang="T78">
                    <a:pos x="T24" y="T25"/>
                  </a:cxn>
                  <a:cxn ang="T79">
                    <a:pos x="T26" y="T27"/>
                  </a:cxn>
                  <a:cxn ang="T80">
                    <a:pos x="T28" y="T29"/>
                  </a:cxn>
                  <a:cxn ang="T81">
                    <a:pos x="T30" y="T31"/>
                  </a:cxn>
                  <a:cxn ang="T82">
                    <a:pos x="T32" y="T33"/>
                  </a:cxn>
                  <a:cxn ang="T83">
                    <a:pos x="T34" y="T35"/>
                  </a:cxn>
                  <a:cxn ang="T84">
                    <a:pos x="T36" y="T37"/>
                  </a:cxn>
                  <a:cxn ang="T85">
                    <a:pos x="T38" y="T39"/>
                  </a:cxn>
                  <a:cxn ang="T86">
                    <a:pos x="T40" y="T41"/>
                  </a:cxn>
                  <a:cxn ang="T87">
                    <a:pos x="T42" y="T43"/>
                  </a:cxn>
                  <a:cxn ang="T88">
                    <a:pos x="T44" y="T45"/>
                  </a:cxn>
                  <a:cxn ang="T89">
                    <a:pos x="T46" y="T47"/>
                  </a:cxn>
                  <a:cxn ang="T90">
                    <a:pos x="T48" y="T49"/>
                  </a:cxn>
                  <a:cxn ang="T91">
                    <a:pos x="T50" y="T51"/>
                  </a:cxn>
                  <a:cxn ang="T92">
                    <a:pos x="T52" y="T53"/>
                  </a:cxn>
                  <a:cxn ang="T93">
                    <a:pos x="T54" y="T55"/>
                  </a:cxn>
                  <a:cxn ang="T94">
                    <a:pos x="T56" y="T57"/>
                  </a:cxn>
                  <a:cxn ang="T95">
                    <a:pos x="T58" y="T59"/>
                  </a:cxn>
                  <a:cxn ang="T96">
                    <a:pos x="T60" y="T61"/>
                  </a:cxn>
                  <a:cxn ang="T97">
                    <a:pos x="T62" y="T63"/>
                  </a:cxn>
                  <a:cxn ang="T98">
                    <a:pos x="T64" y="T65"/>
                  </a:cxn>
                </a:cxnLst>
                <a:rect l="T99" t="T100" r="T101" b="T102"/>
                <a:pathLst>
                  <a:path w="902" h="658">
                    <a:moveTo>
                      <a:pt x="0" y="658"/>
                    </a:moveTo>
                    <a:lnTo>
                      <a:pt x="45" y="585"/>
                    </a:lnTo>
                    <a:lnTo>
                      <a:pt x="75" y="497"/>
                    </a:lnTo>
                    <a:lnTo>
                      <a:pt x="120" y="439"/>
                    </a:lnTo>
                    <a:lnTo>
                      <a:pt x="150" y="366"/>
                    </a:lnTo>
                    <a:lnTo>
                      <a:pt x="180" y="307"/>
                    </a:lnTo>
                    <a:lnTo>
                      <a:pt x="210" y="264"/>
                    </a:lnTo>
                    <a:lnTo>
                      <a:pt x="240" y="205"/>
                    </a:lnTo>
                    <a:lnTo>
                      <a:pt x="270" y="161"/>
                    </a:lnTo>
                    <a:lnTo>
                      <a:pt x="300" y="132"/>
                    </a:lnTo>
                    <a:lnTo>
                      <a:pt x="316" y="88"/>
                    </a:lnTo>
                    <a:lnTo>
                      <a:pt x="346" y="59"/>
                    </a:lnTo>
                    <a:lnTo>
                      <a:pt x="361" y="44"/>
                    </a:lnTo>
                    <a:lnTo>
                      <a:pt x="391" y="30"/>
                    </a:lnTo>
                    <a:lnTo>
                      <a:pt x="406" y="15"/>
                    </a:lnTo>
                    <a:lnTo>
                      <a:pt x="436" y="0"/>
                    </a:lnTo>
                    <a:lnTo>
                      <a:pt x="451" y="0"/>
                    </a:lnTo>
                    <a:lnTo>
                      <a:pt x="466" y="0"/>
                    </a:lnTo>
                    <a:lnTo>
                      <a:pt x="496" y="15"/>
                    </a:lnTo>
                    <a:lnTo>
                      <a:pt x="511" y="30"/>
                    </a:lnTo>
                    <a:lnTo>
                      <a:pt x="541" y="44"/>
                    </a:lnTo>
                    <a:lnTo>
                      <a:pt x="556" y="59"/>
                    </a:lnTo>
                    <a:lnTo>
                      <a:pt x="586" y="88"/>
                    </a:lnTo>
                    <a:lnTo>
                      <a:pt x="601" y="132"/>
                    </a:lnTo>
                    <a:lnTo>
                      <a:pt x="631" y="161"/>
                    </a:lnTo>
                    <a:lnTo>
                      <a:pt x="661" y="205"/>
                    </a:lnTo>
                    <a:lnTo>
                      <a:pt x="691" y="264"/>
                    </a:lnTo>
                    <a:lnTo>
                      <a:pt x="721" y="307"/>
                    </a:lnTo>
                    <a:lnTo>
                      <a:pt x="752" y="366"/>
                    </a:lnTo>
                    <a:lnTo>
                      <a:pt x="782" y="439"/>
                    </a:lnTo>
                    <a:lnTo>
                      <a:pt x="827" y="497"/>
                    </a:lnTo>
                    <a:lnTo>
                      <a:pt x="857" y="585"/>
                    </a:lnTo>
                    <a:lnTo>
                      <a:pt x="902" y="658"/>
                    </a:lnTo>
                  </a:path>
                </a:pathLst>
              </a:custGeom>
              <a:noFill/>
              <a:ln w="12700">
                <a:solidFill>
                  <a:srgbClr val="FF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NZ" altLang="en-US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ahoma" panose="020B060403050404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84095" name="Freeform 259"/>
              <p:cNvSpPr>
                <a:spLocks/>
              </p:cNvSpPr>
              <p:nvPr/>
            </p:nvSpPr>
            <p:spPr bwMode="auto">
              <a:xfrm flipV="1">
                <a:off x="5077" y="4811"/>
                <a:ext cx="3120" cy="1800"/>
              </a:xfrm>
              <a:custGeom>
                <a:avLst/>
                <a:gdLst>
                  <a:gd name="T0" fmla="*/ 0 w 902"/>
                  <a:gd name="T1" fmla="*/ 2063484 h 658"/>
                  <a:gd name="T2" fmla="*/ 924873 w 902"/>
                  <a:gd name="T3" fmla="*/ 1834329 h 658"/>
                  <a:gd name="T4" fmla="*/ 1534442 w 902"/>
                  <a:gd name="T5" fmla="*/ 1558868 h 658"/>
                  <a:gd name="T6" fmla="*/ 2457900 w 902"/>
                  <a:gd name="T7" fmla="*/ 1376598 h 658"/>
                  <a:gd name="T8" fmla="*/ 3074456 w 902"/>
                  <a:gd name="T9" fmla="*/ 1147385 h 658"/>
                  <a:gd name="T10" fmla="*/ 3690847 w 902"/>
                  <a:gd name="T11" fmla="*/ 962981 h 658"/>
                  <a:gd name="T12" fmla="*/ 4300367 w 902"/>
                  <a:gd name="T13" fmla="*/ 827683 h 658"/>
                  <a:gd name="T14" fmla="*/ 4917345 w 902"/>
                  <a:gd name="T15" fmla="*/ 643265 h 658"/>
                  <a:gd name="T16" fmla="*/ 5533901 w 902"/>
                  <a:gd name="T17" fmla="*/ 504613 h 658"/>
                  <a:gd name="T18" fmla="*/ 6148877 w 902"/>
                  <a:gd name="T19" fmla="*/ 414066 h 658"/>
                  <a:gd name="T20" fmla="*/ 6475702 w 902"/>
                  <a:gd name="T21" fmla="*/ 276193 h 658"/>
                  <a:gd name="T22" fmla="*/ 7090681 w 902"/>
                  <a:gd name="T23" fmla="*/ 184464 h 658"/>
                  <a:gd name="T24" fmla="*/ 7399161 w 902"/>
                  <a:gd name="T25" fmla="*/ 137424 h 658"/>
                  <a:gd name="T26" fmla="*/ 8010549 w 902"/>
                  <a:gd name="T27" fmla="*/ 93923 h 658"/>
                  <a:gd name="T28" fmla="*/ 8317043 w 902"/>
                  <a:gd name="T29" fmla="*/ 46877 h 658"/>
                  <a:gd name="T30" fmla="*/ 8933599 w 902"/>
                  <a:gd name="T31" fmla="*/ 0 h 658"/>
                  <a:gd name="T32" fmla="*/ 9242084 w 902"/>
                  <a:gd name="T33" fmla="*/ 0 h 658"/>
                  <a:gd name="T34" fmla="*/ 9549989 w 902"/>
                  <a:gd name="T35" fmla="*/ 0 h 658"/>
                  <a:gd name="T36" fmla="*/ 10166953 w 902"/>
                  <a:gd name="T37" fmla="*/ 46877 h 658"/>
                  <a:gd name="T38" fmla="*/ 10473446 w 902"/>
                  <a:gd name="T39" fmla="*/ 93923 h 658"/>
                  <a:gd name="T40" fmla="*/ 11085008 w 902"/>
                  <a:gd name="T41" fmla="*/ 137424 h 658"/>
                  <a:gd name="T42" fmla="*/ 11393030 w 902"/>
                  <a:gd name="T43" fmla="*/ 184464 h 658"/>
                  <a:gd name="T44" fmla="*/ 12008022 w 902"/>
                  <a:gd name="T45" fmla="*/ 276193 h 658"/>
                  <a:gd name="T46" fmla="*/ 12316501 w 902"/>
                  <a:gd name="T47" fmla="*/ 414066 h 658"/>
                  <a:gd name="T48" fmla="*/ 12932933 w 902"/>
                  <a:gd name="T49" fmla="*/ 504613 h 658"/>
                  <a:gd name="T50" fmla="*/ 13542453 w 902"/>
                  <a:gd name="T51" fmla="*/ 643265 h 658"/>
                  <a:gd name="T52" fmla="*/ 14159009 w 902"/>
                  <a:gd name="T53" fmla="*/ 827683 h 658"/>
                  <a:gd name="T54" fmla="*/ 14775811 w 902"/>
                  <a:gd name="T55" fmla="*/ 962981 h 658"/>
                  <a:gd name="T56" fmla="*/ 15409122 w 902"/>
                  <a:gd name="T57" fmla="*/ 1147385 h 658"/>
                  <a:gd name="T58" fmla="*/ 16026094 w 902"/>
                  <a:gd name="T59" fmla="*/ 1376598 h 658"/>
                  <a:gd name="T60" fmla="*/ 16949143 w 902"/>
                  <a:gd name="T61" fmla="*/ 1558868 h 658"/>
                  <a:gd name="T62" fmla="*/ 17558670 w 902"/>
                  <a:gd name="T63" fmla="*/ 1834329 h 658"/>
                  <a:gd name="T64" fmla="*/ 18483546 w 902"/>
                  <a:gd name="T65" fmla="*/ 2063484 h 658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w 902"/>
                  <a:gd name="T100" fmla="*/ 0 h 658"/>
                  <a:gd name="T101" fmla="*/ 902 w 902"/>
                  <a:gd name="T102" fmla="*/ 658 h 658"/>
                </a:gdLst>
                <a:ahLst/>
                <a:cxnLst>
                  <a:cxn ang="T66">
                    <a:pos x="T0" y="T1"/>
                  </a:cxn>
                  <a:cxn ang="T67">
                    <a:pos x="T2" y="T3"/>
                  </a:cxn>
                  <a:cxn ang="T68">
                    <a:pos x="T4" y="T5"/>
                  </a:cxn>
                  <a:cxn ang="T69">
                    <a:pos x="T6" y="T7"/>
                  </a:cxn>
                  <a:cxn ang="T70">
                    <a:pos x="T8" y="T9"/>
                  </a:cxn>
                  <a:cxn ang="T71">
                    <a:pos x="T10" y="T11"/>
                  </a:cxn>
                  <a:cxn ang="T72">
                    <a:pos x="T12" y="T13"/>
                  </a:cxn>
                  <a:cxn ang="T73">
                    <a:pos x="T14" y="T15"/>
                  </a:cxn>
                  <a:cxn ang="T74">
                    <a:pos x="T16" y="T17"/>
                  </a:cxn>
                  <a:cxn ang="T75">
                    <a:pos x="T18" y="T19"/>
                  </a:cxn>
                  <a:cxn ang="T76">
                    <a:pos x="T20" y="T21"/>
                  </a:cxn>
                  <a:cxn ang="T77">
                    <a:pos x="T22" y="T23"/>
                  </a:cxn>
                  <a:cxn ang="T78">
                    <a:pos x="T24" y="T25"/>
                  </a:cxn>
                  <a:cxn ang="T79">
                    <a:pos x="T26" y="T27"/>
                  </a:cxn>
                  <a:cxn ang="T80">
                    <a:pos x="T28" y="T29"/>
                  </a:cxn>
                  <a:cxn ang="T81">
                    <a:pos x="T30" y="T31"/>
                  </a:cxn>
                  <a:cxn ang="T82">
                    <a:pos x="T32" y="T33"/>
                  </a:cxn>
                  <a:cxn ang="T83">
                    <a:pos x="T34" y="T35"/>
                  </a:cxn>
                  <a:cxn ang="T84">
                    <a:pos x="T36" y="T37"/>
                  </a:cxn>
                  <a:cxn ang="T85">
                    <a:pos x="T38" y="T39"/>
                  </a:cxn>
                  <a:cxn ang="T86">
                    <a:pos x="T40" y="T41"/>
                  </a:cxn>
                  <a:cxn ang="T87">
                    <a:pos x="T42" y="T43"/>
                  </a:cxn>
                  <a:cxn ang="T88">
                    <a:pos x="T44" y="T45"/>
                  </a:cxn>
                  <a:cxn ang="T89">
                    <a:pos x="T46" y="T47"/>
                  </a:cxn>
                  <a:cxn ang="T90">
                    <a:pos x="T48" y="T49"/>
                  </a:cxn>
                  <a:cxn ang="T91">
                    <a:pos x="T50" y="T51"/>
                  </a:cxn>
                  <a:cxn ang="T92">
                    <a:pos x="T52" y="T53"/>
                  </a:cxn>
                  <a:cxn ang="T93">
                    <a:pos x="T54" y="T55"/>
                  </a:cxn>
                  <a:cxn ang="T94">
                    <a:pos x="T56" y="T57"/>
                  </a:cxn>
                  <a:cxn ang="T95">
                    <a:pos x="T58" y="T59"/>
                  </a:cxn>
                  <a:cxn ang="T96">
                    <a:pos x="T60" y="T61"/>
                  </a:cxn>
                  <a:cxn ang="T97">
                    <a:pos x="T62" y="T63"/>
                  </a:cxn>
                  <a:cxn ang="T98">
                    <a:pos x="T64" y="T65"/>
                  </a:cxn>
                </a:cxnLst>
                <a:rect l="T99" t="T100" r="T101" b="T102"/>
                <a:pathLst>
                  <a:path w="902" h="658">
                    <a:moveTo>
                      <a:pt x="0" y="658"/>
                    </a:moveTo>
                    <a:lnTo>
                      <a:pt x="45" y="585"/>
                    </a:lnTo>
                    <a:lnTo>
                      <a:pt x="75" y="497"/>
                    </a:lnTo>
                    <a:lnTo>
                      <a:pt x="120" y="439"/>
                    </a:lnTo>
                    <a:lnTo>
                      <a:pt x="150" y="366"/>
                    </a:lnTo>
                    <a:lnTo>
                      <a:pt x="180" y="307"/>
                    </a:lnTo>
                    <a:lnTo>
                      <a:pt x="210" y="264"/>
                    </a:lnTo>
                    <a:lnTo>
                      <a:pt x="240" y="205"/>
                    </a:lnTo>
                    <a:lnTo>
                      <a:pt x="270" y="161"/>
                    </a:lnTo>
                    <a:lnTo>
                      <a:pt x="300" y="132"/>
                    </a:lnTo>
                    <a:lnTo>
                      <a:pt x="316" y="88"/>
                    </a:lnTo>
                    <a:lnTo>
                      <a:pt x="346" y="59"/>
                    </a:lnTo>
                    <a:lnTo>
                      <a:pt x="361" y="44"/>
                    </a:lnTo>
                    <a:lnTo>
                      <a:pt x="391" y="30"/>
                    </a:lnTo>
                    <a:lnTo>
                      <a:pt x="406" y="15"/>
                    </a:lnTo>
                    <a:lnTo>
                      <a:pt x="436" y="0"/>
                    </a:lnTo>
                    <a:lnTo>
                      <a:pt x="451" y="0"/>
                    </a:lnTo>
                    <a:lnTo>
                      <a:pt x="466" y="0"/>
                    </a:lnTo>
                    <a:lnTo>
                      <a:pt x="496" y="15"/>
                    </a:lnTo>
                    <a:lnTo>
                      <a:pt x="511" y="30"/>
                    </a:lnTo>
                    <a:lnTo>
                      <a:pt x="541" y="44"/>
                    </a:lnTo>
                    <a:lnTo>
                      <a:pt x="556" y="59"/>
                    </a:lnTo>
                    <a:lnTo>
                      <a:pt x="586" y="88"/>
                    </a:lnTo>
                    <a:lnTo>
                      <a:pt x="601" y="132"/>
                    </a:lnTo>
                    <a:lnTo>
                      <a:pt x="631" y="161"/>
                    </a:lnTo>
                    <a:lnTo>
                      <a:pt x="661" y="205"/>
                    </a:lnTo>
                    <a:lnTo>
                      <a:pt x="691" y="264"/>
                    </a:lnTo>
                    <a:lnTo>
                      <a:pt x="721" y="307"/>
                    </a:lnTo>
                    <a:lnTo>
                      <a:pt x="752" y="366"/>
                    </a:lnTo>
                    <a:lnTo>
                      <a:pt x="782" y="439"/>
                    </a:lnTo>
                    <a:lnTo>
                      <a:pt x="827" y="497"/>
                    </a:lnTo>
                    <a:lnTo>
                      <a:pt x="857" y="585"/>
                    </a:lnTo>
                    <a:lnTo>
                      <a:pt x="902" y="658"/>
                    </a:lnTo>
                  </a:path>
                </a:pathLst>
              </a:custGeom>
              <a:noFill/>
              <a:ln w="12700">
                <a:solidFill>
                  <a:srgbClr val="FF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NZ" altLang="en-US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ahoma" panose="020B060403050404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84096" name="Freeform 260"/>
              <p:cNvSpPr>
                <a:spLocks/>
              </p:cNvSpPr>
              <p:nvPr/>
            </p:nvSpPr>
            <p:spPr bwMode="auto">
              <a:xfrm rot="10800000" flipV="1">
                <a:off x="8212" y="3011"/>
                <a:ext cx="3120" cy="1800"/>
              </a:xfrm>
              <a:custGeom>
                <a:avLst/>
                <a:gdLst>
                  <a:gd name="T0" fmla="*/ 0 w 902"/>
                  <a:gd name="T1" fmla="*/ 2063484 h 658"/>
                  <a:gd name="T2" fmla="*/ 924873 w 902"/>
                  <a:gd name="T3" fmla="*/ 1834329 h 658"/>
                  <a:gd name="T4" fmla="*/ 1534442 w 902"/>
                  <a:gd name="T5" fmla="*/ 1558868 h 658"/>
                  <a:gd name="T6" fmla="*/ 2457900 w 902"/>
                  <a:gd name="T7" fmla="*/ 1376598 h 658"/>
                  <a:gd name="T8" fmla="*/ 3074456 w 902"/>
                  <a:gd name="T9" fmla="*/ 1147385 h 658"/>
                  <a:gd name="T10" fmla="*/ 3690847 w 902"/>
                  <a:gd name="T11" fmla="*/ 962981 h 658"/>
                  <a:gd name="T12" fmla="*/ 4300367 w 902"/>
                  <a:gd name="T13" fmla="*/ 827683 h 658"/>
                  <a:gd name="T14" fmla="*/ 4917345 w 902"/>
                  <a:gd name="T15" fmla="*/ 643265 h 658"/>
                  <a:gd name="T16" fmla="*/ 5533901 w 902"/>
                  <a:gd name="T17" fmla="*/ 504613 h 658"/>
                  <a:gd name="T18" fmla="*/ 6148877 w 902"/>
                  <a:gd name="T19" fmla="*/ 414066 h 658"/>
                  <a:gd name="T20" fmla="*/ 6475702 w 902"/>
                  <a:gd name="T21" fmla="*/ 276193 h 658"/>
                  <a:gd name="T22" fmla="*/ 7090681 w 902"/>
                  <a:gd name="T23" fmla="*/ 184464 h 658"/>
                  <a:gd name="T24" fmla="*/ 7399161 w 902"/>
                  <a:gd name="T25" fmla="*/ 137424 h 658"/>
                  <a:gd name="T26" fmla="*/ 8010549 w 902"/>
                  <a:gd name="T27" fmla="*/ 93923 h 658"/>
                  <a:gd name="T28" fmla="*/ 8317043 w 902"/>
                  <a:gd name="T29" fmla="*/ 46877 h 658"/>
                  <a:gd name="T30" fmla="*/ 8933599 w 902"/>
                  <a:gd name="T31" fmla="*/ 0 h 658"/>
                  <a:gd name="T32" fmla="*/ 9242084 w 902"/>
                  <a:gd name="T33" fmla="*/ 0 h 658"/>
                  <a:gd name="T34" fmla="*/ 9549989 w 902"/>
                  <a:gd name="T35" fmla="*/ 0 h 658"/>
                  <a:gd name="T36" fmla="*/ 10166953 w 902"/>
                  <a:gd name="T37" fmla="*/ 46877 h 658"/>
                  <a:gd name="T38" fmla="*/ 10473446 w 902"/>
                  <a:gd name="T39" fmla="*/ 93923 h 658"/>
                  <a:gd name="T40" fmla="*/ 11085008 w 902"/>
                  <a:gd name="T41" fmla="*/ 137424 h 658"/>
                  <a:gd name="T42" fmla="*/ 11393030 w 902"/>
                  <a:gd name="T43" fmla="*/ 184464 h 658"/>
                  <a:gd name="T44" fmla="*/ 12008022 w 902"/>
                  <a:gd name="T45" fmla="*/ 276193 h 658"/>
                  <a:gd name="T46" fmla="*/ 12316501 w 902"/>
                  <a:gd name="T47" fmla="*/ 414066 h 658"/>
                  <a:gd name="T48" fmla="*/ 12932933 w 902"/>
                  <a:gd name="T49" fmla="*/ 504613 h 658"/>
                  <a:gd name="T50" fmla="*/ 13542453 w 902"/>
                  <a:gd name="T51" fmla="*/ 643265 h 658"/>
                  <a:gd name="T52" fmla="*/ 14159009 w 902"/>
                  <a:gd name="T53" fmla="*/ 827683 h 658"/>
                  <a:gd name="T54" fmla="*/ 14775811 w 902"/>
                  <a:gd name="T55" fmla="*/ 962981 h 658"/>
                  <a:gd name="T56" fmla="*/ 15409122 w 902"/>
                  <a:gd name="T57" fmla="*/ 1147385 h 658"/>
                  <a:gd name="T58" fmla="*/ 16026094 w 902"/>
                  <a:gd name="T59" fmla="*/ 1376598 h 658"/>
                  <a:gd name="T60" fmla="*/ 16949143 w 902"/>
                  <a:gd name="T61" fmla="*/ 1558868 h 658"/>
                  <a:gd name="T62" fmla="*/ 17558670 w 902"/>
                  <a:gd name="T63" fmla="*/ 1834329 h 658"/>
                  <a:gd name="T64" fmla="*/ 18483546 w 902"/>
                  <a:gd name="T65" fmla="*/ 2063484 h 658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w 902"/>
                  <a:gd name="T100" fmla="*/ 0 h 658"/>
                  <a:gd name="T101" fmla="*/ 902 w 902"/>
                  <a:gd name="T102" fmla="*/ 658 h 658"/>
                </a:gdLst>
                <a:ahLst/>
                <a:cxnLst>
                  <a:cxn ang="T66">
                    <a:pos x="T0" y="T1"/>
                  </a:cxn>
                  <a:cxn ang="T67">
                    <a:pos x="T2" y="T3"/>
                  </a:cxn>
                  <a:cxn ang="T68">
                    <a:pos x="T4" y="T5"/>
                  </a:cxn>
                  <a:cxn ang="T69">
                    <a:pos x="T6" y="T7"/>
                  </a:cxn>
                  <a:cxn ang="T70">
                    <a:pos x="T8" y="T9"/>
                  </a:cxn>
                  <a:cxn ang="T71">
                    <a:pos x="T10" y="T11"/>
                  </a:cxn>
                  <a:cxn ang="T72">
                    <a:pos x="T12" y="T13"/>
                  </a:cxn>
                  <a:cxn ang="T73">
                    <a:pos x="T14" y="T15"/>
                  </a:cxn>
                  <a:cxn ang="T74">
                    <a:pos x="T16" y="T17"/>
                  </a:cxn>
                  <a:cxn ang="T75">
                    <a:pos x="T18" y="T19"/>
                  </a:cxn>
                  <a:cxn ang="T76">
                    <a:pos x="T20" y="T21"/>
                  </a:cxn>
                  <a:cxn ang="T77">
                    <a:pos x="T22" y="T23"/>
                  </a:cxn>
                  <a:cxn ang="T78">
                    <a:pos x="T24" y="T25"/>
                  </a:cxn>
                  <a:cxn ang="T79">
                    <a:pos x="T26" y="T27"/>
                  </a:cxn>
                  <a:cxn ang="T80">
                    <a:pos x="T28" y="T29"/>
                  </a:cxn>
                  <a:cxn ang="T81">
                    <a:pos x="T30" y="T31"/>
                  </a:cxn>
                  <a:cxn ang="T82">
                    <a:pos x="T32" y="T33"/>
                  </a:cxn>
                  <a:cxn ang="T83">
                    <a:pos x="T34" y="T35"/>
                  </a:cxn>
                  <a:cxn ang="T84">
                    <a:pos x="T36" y="T37"/>
                  </a:cxn>
                  <a:cxn ang="T85">
                    <a:pos x="T38" y="T39"/>
                  </a:cxn>
                  <a:cxn ang="T86">
                    <a:pos x="T40" y="T41"/>
                  </a:cxn>
                  <a:cxn ang="T87">
                    <a:pos x="T42" y="T43"/>
                  </a:cxn>
                  <a:cxn ang="T88">
                    <a:pos x="T44" y="T45"/>
                  </a:cxn>
                  <a:cxn ang="T89">
                    <a:pos x="T46" y="T47"/>
                  </a:cxn>
                  <a:cxn ang="T90">
                    <a:pos x="T48" y="T49"/>
                  </a:cxn>
                  <a:cxn ang="T91">
                    <a:pos x="T50" y="T51"/>
                  </a:cxn>
                  <a:cxn ang="T92">
                    <a:pos x="T52" y="T53"/>
                  </a:cxn>
                  <a:cxn ang="T93">
                    <a:pos x="T54" y="T55"/>
                  </a:cxn>
                  <a:cxn ang="T94">
                    <a:pos x="T56" y="T57"/>
                  </a:cxn>
                  <a:cxn ang="T95">
                    <a:pos x="T58" y="T59"/>
                  </a:cxn>
                  <a:cxn ang="T96">
                    <a:pos x="T60" y="T61"/>
                  </a:cxn>
                  <a:cxn ang="T97">
                    <a:pos x="T62" y="T63"/>
                  </a:cxn>
                  <a:cxn ang="T98">
                    <a:pos x="T64" y="T65"/>
                  </a:cxn>
                </a:cxnLst>
                <a:rect l="T99" t="T100" r="T101" b="T102"/>
                <a:pathLst>
                  <a:path w="902" h="658">
                    <a:moveTo>
                      <a:pt x="0" y="658"/>
                    </a:moveTo>
                    <a:lnTo>
                      <a:pt x="45" y="585"/>
                    </a:lnTo>
                    <a:lnTo>
                      <a:pt x="75" y="497"/>
                    </a:lnTo>
                    <a:lnTo>
                      <a:pt x="120" y="439"/>
                    </a:lnTo>
                    <a:lnTo>
                      <a:pt x="150" y="366"/>
                    </a:lnTo>
                    <a:lnTo>
                      <a:pt x="180" y="307"/>
                    </a:lnTo>
                    <a:lnTo>
                      <a:pt x="210" y="264"/>
                    </a:lnTo>
                    <a:lnTo>
                      <a:pt x="240" y="205"/>
                    </a:lnTo>
                    <a:lnTo>
                      <a:pt x="270" y="161"/>
                    </a:lnTo>
                    <a:lnTo>
                      <a:pt x="300" y="132"/>
                    </a:lnTo>
                    <a:lnTo>
                      <a:pt x="316" y="88"/>
                    </a:lnTo>
                    <a:lnTo>
                      <a:pt x="346" y="59"/>
                    </a:lnTo>
                    <a:lnTo>
                      <a:pt x="361" y="44"/>
                    </a:lnTo>
                    <a:lnTo>
                      <a:pt x="391" y="30"/>
                    </a:lnTo>
                    <a:lnTo>
                      <a:pt x="406" y="15"/>
                    </a:lnTo>
                    <a:lnTo>
                      <a:pt x="436" y="0"/>
                    </a:lnTo>
                    <a:lnTo>
                      <a:pt x="451" y="0"/>
                    </a:lnTo>
                    <a:lnTo>
                      <a:pt x="466" y="0"/>
                    </a:lnTo>
                    <a:lnTo>
                      <a:pt x="496" y="15"/>
                    </a:lnTo>
                    <a:lnTo>
                      <a:pt x="511" y="30"/>
                    </a:lnTo>
                    <a:lnTo>
                      <a:pt x="541" y="44"/>
                    </a:lnTo>
                    <a:lnTo>
                      <a:pt x="556" y="59"/>
                    </a:lnTo>
                    <a:lnTo>
                      <a:pt x="586" y="88"/>
                    </a:lnTo>
                    <a:lnTo>
                      <a:pt x="601" y="132"/>
                    </a:lnTo>
                    <a:lnTo>
                      <a:pt x="631" y="161"/>
                    </a:lnTo>
                    <a:lnTo>
                      <a:pt x="661" y="205"/>
                    </a:lnTo>
                    <a:lnTo>
                      <a:pt x="691" y="264"/>
                    </a:lnTo>
                    <a:lnTo>
                      <a:pt x="721" y="307"/>
                    </a:lnTo>
                    <a:lnTo>
                      <a:pt x="752" y="366"/>
                    </a:lnTo>
                    <a:lnTo>
                      <a:pt x="782" y="439"/>
                    </a:lnTo>
                    <a:lnTo>
                      <a:pt x="827" y="497"/>
                    </a:lnTo>
                    <a:lnTo>
                      <a:pt x="857" y="585"/>
                    </a:lnTo>
                    <a:lnTo>
                      <a:pt x="902" y="658"/>
                    </a:lnTo>
                  </a:path>
                </a:pathLst>
              </a:custGeom>
              <a:noFill/>
              <a:ln w="12700">
                <a:solidFill>
                  <a:srgbClr val="FF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NZ" altLang="en-US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ahoma" panose="020B060403050404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84097" name="Freeform 259"/>
              <p:cNvSpPr>
                <a:spLocks/>
              </p:cNvSpPr>
              <p:nvPr/>
            </p:nvSpPr>
            <p:spPr bwMode="auto">
              <a:xfrm flipV="1">
                <a:off x="8212" y="4886"/>
                <a:ext cx="3120" cy="1800"/>
              </a:xfrm>
              <a:custGeom>
                <a:avLst/>
                <a:gdLst>
                  <a:gd name="T0" fmla="*/ 0 w 902"/>
                  <a:gd name="T1" fmla="*/ 2063484 h 658"/>
                  <a:gd name="T2" fmla="*/ 924873 w 902"/>
                  <a:gd name="T3" fmla="*/ 1834329 h 658"/>
                  <a:gd name="T4" fmla="*/ 1534442 w 902"/>
                  <a:gd name="T5" fmla="*/ 1558868 h 658"/>
                  <a:gd name="T6" fmla="*/ 2457900 w 902"/>
                  <a:gd name="T7" fmla="*/ 1376598 h 658"/>
                  <a:gd name="T8" fmla="*/ 3074456 w 902"/>
                  <a:gd name="T9" fmla="*/ 1147385 h 658"/>
                  <a:gd name="T10" fmla="*/ 3690847 w 902"/>
                  <a:gd name="T11" fmla="*/ 962981 h 658"/>
                  <a:gd name="T12" fmla="*/ 4300367 w 902"/>
                  <a:gd name="T13" fmla="*/ 827683 h 658"/>
                  <a:gd name="T14" fmla="*/ 4917345 w 902"/>
                  <a:gd name="T15" fmla="*/ 643265 h 658"/>
                  <a:gd name="T16" fmla="*/ 5533901 w 902"/>
                  <a:gd name="T17" fmla="*/ 504613 h 658"/>
                  <a:gd name="T18" fmla="*/ 6148877 w 902"/>
                  <a:gd name="T19" fmla="*/ 414066 h 658"/>
                  <a:gd name="T20" fmla="*/ 6475702 w 902"/>
                  <a:gd name="T21" fmla="*/ 276193 h 658"/>
                  <a:gd name="T22" fmla="*/ 7090681 w 902"/>
                  <a:gd name="T23" fmla="*/ 184464 h 658"/>
                  <a:gd name="T24" fmla="*/ 7399161 w 902"/>
                  <a:gd name="T25" fmla="*/ 137424 h 658"/>
                  <a:gd name="T26" fmla="*/ 8010549 w 902"/>
                  <a:gd name="T27" fmla="*/ 93923 h 658"/>
                  <a:gd name="T28" fmla="*/ 8317043 w 902"/>
                  <a:gd name="T29" fmla="*/ 46877 h 658"/>
                  <a:gd name="T30" fmla="*/ 8933599 w 902"/>
                  <a:gd name="T31" fmla="*/ 0 h 658"/>
                  <a:gd name="T32" fmla="*/ 9242084 w 902"/>
                  <a:gd name="T33" fmla="*/ 0 h 658"/>
                  <a:gd name="T34" fmla="*/ 9549989 w 902"/>
                  <a:gd name="T35" fmla="*/ 0 h 658"/>
                  <a:gd name="T36" fmla="*/ 10166953 w 902"/>
                  <a:gd name="T37" fmla="*/ 46877 h 658"/>
                  <a:gd name="T38" fmla="*/ 10473446 w 902"/>
                  <a:gd name="T39" fmla="*/ 93923 h 658"/>
                  <a:gd name="T40" fmla="*/ 11085008 w 902"/>
                  <a:gd name="T41" fmla="*/ 137424 h 658"/>
                  <a:gd name="T42" fmla="*/ 11393030 w 902"/>
                  <a:gd name="T43" fmla="*/ 184464 h 658"/>
                  <a:gd name="T44" fmla="*/ 12008022 w 902"/>
                  <a:gd name="T45" fmla="*/ 276193 h 658"/>
                  <a:gd name="T46" fmla="*/ 12316501 w 902"/>
                  <a:gd name="T47" fmla="*/ 414066 h 658"/>
                  <a:gd name="T48" fmla="*/ 12932933 w 902"/>
                  <a:gd name="T49" fmla="*/ 504613 h 658"/>
                  <a:gd name="T50" fmla="*/ 13542453 w 902"/>
                  <a:gd name="T51" fmla="*/ 643265 h 658"/>
                  <a:gd name="T52" fmla="*/ 14159009 w 902"/>
                  <a:gd name="T53" fmla="*/ 827683 h 658"/>
                  <a:gd name="T54" fmla="*/ 14775811 w 902"/>
                  <a:gd name="T55" fmla="*/ 962981 h 658"/>
                  <a:gd name="T56" fmla="*/ 15409122 w 902"/>
                  <a:gd name="T57" fmla="*/ 1147385 h 658"/>
                  <a:gd name="T58" fmla="*/ 16026094 w 902"/>
                  <a:gd name="T59" fmla="*/ 1376598 h 658"/>
                  <a:gd name="T60" fmla="*/ 16949143 w 902"/>
                  <a:gd name="T61" fmla="*/ 1558868 h 658"/>
                  <a:gd name="T62" fmla="*/ 17558670 w 902"/>
                  <a:gd name="T63" fmla="*/ 1834329 h 658"/>
                  <a:gd name="T64" fmla="*/ 18483546 w 902"/>
                  <a:gd name="T65" fmla="*/ 2063484 h 658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w 902"/>
                  <a:gd name="T100" fmla="*/ 0 h 658"/>
                  <a:gd name="T101" fmla="*/ 902 w 902"/>
                  <a:gd name="T102" fmla="*/ 658 h 658"/>
                </a:gdLst>
                <a:ahLst/>
                <a:cxnLst>
                  <a:cxn ang="T66">
                    <a:pos x="T0" y="T1"/>
                  </a:cxn>
                  <a:cxn ang="T67">
                    <a:pos x="T2" y="T3"/>
                  </a:cxn>
                  <a:cxn ang="T68">
                    <a:pos x="T4" y="T5"/>
                  </a:cxn>
                  <a:cxn ang="T69">
                    <a:pos x="T6" y="T7"/>
                  </a:cxn>
                  <a:cxn ang="T70">
                    <a:pos x="T8" y="T9"/>
                  </a:cxn>
                  <a:cxn ang="T71">
                    <a:pos x="T10" y="T11"/>
                  </a:cxn>
                  <a:cxn ang="T72">
                    <a:pos x="T12" y="T13"/>
                  </a:cxn>
                  <a:cxn ang="T73">
                    <a:pos x="T14" y="T15"/>
                  </a:cxn>
                  <a:cxn ang="T74">
                    <a:pos x="T16" y="T17"/>
                  </a:cxn>
                  <a:cxn ang="T75">
                    <a:pos x="T18" y="T19"/>
                  </a:cxn>
                  <a:cxn ang="T76">
                    <a:pos x="T20" y="T21"/>
                  </a:cxn>
                  <a:cxn ang="T77">
                    <a:pos x="T22" y="T23"/>
                  </a:cxn>
                  <a:cxn ang="T78">
                    <a:pos x="T24" y="T25"/>
                  </a:cxn>
                  <a:cxn ang="T79">
                    <a:pos x="T26" y="T27"/>
                  </a:cxn>
                  <a:cxn ang="T80">
                    <a:pos x="T28" y="T29"/>
                  </a:cxn>
                  <a:cxn ang="T81">
                    <a:pos x="T30" y="T31"/>
                  </a:cxn>
                  <a:cxn ang="T82">
                    <a:pos x="T32" y="T33"/>
                  </a:cxn>
                  <a:cxn ang="T83">
                    <a:pos x="T34" y="T35"/>
                  </a:cxn>
                  <a:cxn ang="T84">
                    <a:pos x="T36" y="T37"/>
                  </a:cxn>
                  <a:cxn ang="T85">
                    <a:pos x="T38" y="T39"/>
                  </a:cxn>
                  <a:cxn ang="T86">
                    <a:pos x="T40" y="T41"/>
                  </a:cxn>
                  <a:cxn ang="T87">
                    <a:pos x="T42" y="T43"/>
                  </a:cxn>
                  <a:cxn ang="T88">
                    <a:pos x="T44" y="T45"/>
                  </a:cxn>
                  <a:cxn ang="T89">
                    <a:pos x="T46" y="T47"/>
                  </a:cxn>
                  <a:cxn ang="T90">
                    <a:pos x="T48" y="T49"/>
                  </a:cxn>
                  <a:cxn ang="T91">
                    <a:pos x="T50" y="T51"/>
                  </a:cxn>
                  <a:cxn ang="T92">
                    <a:pos x="T52" y="T53"/>
                  </a:cxn>
                  <a:cxn ang="T93">
                    <a:pos x="T54" y="T55"/>
                  </a:cxn>
                  <a:cxn ang="T94">
                    <a:pos x="T56" y="T57"/>
                  </a:cxn>
                  <a:cxn ang="T95">
                    <a:pos x="T58" y="T59"/>
                  </a:cxn>
                  <a:cxn ang="T96">
                    <a:pos x="T60" y="T61"/>
                  </a:cxn>
                  <a:cxn ang="T97">
                    <a:pos x="T62" y="T63"/>
                  </a:cxn>
                  <a:cxn ang="T98">
                    <a:pos x="T64" y="T65"/>
                  </a:cxn>
                </a:cxnLst>
                <a:rect l="T99" t="T100" r="T101" b="T102"/>
                <a:pathLst>
                  <a:path w="902" h="658">
                    <a:moveTo>
                      <a:pt x="0" y="658"/>
                    </a:moveTo>
                    <a:lnTo>
                      <a:pt x="45" y="585"/>
                    </a:lnTo>
                    <a:lnTo>
                      <a:pt x="75" y="497"/>
                    </a:lnTo>
                    <a:lnTo>
                      <a:pt x="120" y="439"/>
                    </a:lnTo>
                    <a:lnTo>
                      <a:pt x="150" y="366"/>
                    </a:lnTo>
                    <a:lnTo>
                      <a:pt x="180" y="307"/>
                    </a:lnTo>
                    <a:lnTo>
                      <a:pt x="210" y="264"/>
                    </a:lnTo>
                    <a:lnTo>
                      <a:pt x="240" y="205"/>
                    </a:lnTo>
                    <a:lnTo>
                      <a:pt x="270" y="161"/>
                    </a:lnTo>
                    <a:lnTo>
                      <a:pt x="300" y="132"/>
                    </a:lnTo>
                    <a:lnTo>
                      <a:pt x="316" y="88"/>
                    </a:lnTo>
                    <a:lnTo>
                      <a:pt x="346" y="59"/>
                    </a:lnTo>
                    <a:lnTo>
                      <a:pt x="361" y="44"/>
                    </a:lnTo>
                    <a:lnTo>
                      <a:pt x="391" y="30"/>
                    </a:lnTo>
                    <a:lnTo>
                      <a:pt x="406" y="15"/>
                    </a:lnTo>
                    <a:lnTo>
                      <a:pt x="436" y="0"/>
                    </a:lnTo>
                    <a:lnTo>
                      <a:pt x="451" y="0"/>
                    </a:lnTo>
                    <a:lnTo>
                      <a:pt x="466" y="0"/>
                    </a:lnTo>
                    <a:lnTo>
                      <a:pt x="496" y="15"/>
                    </a:lnTo>
                    <a:lnTo>
                      <a:pt x="511" y="30"/>
                    </a:lnTo>
                    <a:lnTo>
                      <a:pt x="541" y="44"/>
                    </a:lnTo>
                    <a:lnTo>
                      <a:pt x="556" y="59"/>
                    </a:lnTo>
                    <a:lnTo>
                      <a:pt x="586" y="88"/>
                    </a:lnTo>
                    <a:lnTo>
                      <a:pt x="601" y="132"/>
                    </a:lnTo>
                    <a:lnTo>
                      <a:pt x="631" y="161"/>
                    </a:lnTo>
                    <a:lnTo>
                      <a:pt x="661" y="205"/>
                    </a:lnTo>
                    <a:lnTo>
                      <a:pt x="691" y="264"/>
                    </a:lnTo>
                    <a:lnTo>
                      <a:pt x="721" y="307"/>
                    </a:lnTo>
                    <a:lnTo>
                      <a:pt x="752" y="366"/>
                    </a:lnTo>
                    <a:lnTo>
                      <a:pt x="782" y="439"/>
                    </a:lnTo>
                    <a:lnTo>
                      <a:pt x="827" y="497"/>
                    </a:lnTo>
                    <a:lnTo>
                      <a:pt x="857" y="585"/>
                    </a:lnTo>
                    <a:lnTo>
                      <a:pt x="902" y="658"/>
                    </a:lnTo>
                  </a:path>
                </a:pathLst>
              </a:custGeom>
              <a:noFill/>
              <a:ln w="9525">
                <a:solidFill>
                  <a:srgbClr val="FF0000"/>
                </a:solidFill>
                <a:prstDash val="dash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NZ" altLang="en-US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ahoma" panose="020B060403050404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84098" name="Freeform 259"/>
              <p:cNvSpPr>
                <a:spLocks/>
              </p:cNvSpPr>
              <p:nvPr/>
            </p:nvSpPr>
            <p:spPr bwMode="auto">
              <a:xfrm flipV="1">
                <a:off x="2002" y="4771"/>
                <a:ext cx="3120" cy="1800"/>
              </a:xfrm>
              <a:custGeom>
                <a:avLst/>
                <a:gdLst>
                  <a:gd name="T0" fmla="*/ 0 w 902"/>
                  <a:gd name="T1" fmla="*/ 2063484 h 658"/>
                  <a:gd name="T2" fmla="*/ 924873 w 902"/>
                  <a:gd name="T3" fmla="*/ 1834329 h 658"/>
                  <a:gd name="T4" fmla="*/ 1534442 w 902"/>
                  <a:gd name="T5" fmla="*/ 1558868 h 658"/>
                  <a:gd name="T6" fmla="*/ 2457900 w 902"/>
                  <a:gd name="T7" fmla="*/ 1376598 h 658"/>
                  <a:gd name="T8" fmla="*/ 3074456 w 902"/>
                  <a:gd name="T9" fmla="*/ 1147385 h 658"/>
                  <a:gd name="T10" fmla="*/ 3690847 w 902"/>
                  <a:gd name="T11" fmla="*/ 962981 h 658"/>
                  <a:gd name="T12" fmla="*/ 4300367 w 902"/>
                  <a:gd name="T13" fmla="*/ 827683 h 658"/>
                  <a:gd name="T14" fmla="*/ 4917345 w 902"/>
                  <a:gd name="T15" fmla="*/ 643265 h 658"/>
                  <a:gd name="T16" fmla="*/ 5533901 w 902"/>
                  <a:gd name="T17" fmla="*/ 504613 h 658"/>
                  <a:gd name="T18" fmla="*/ 6148877 w 902"/>
                  <a:gd name="T19" fmla="*/ 414066 h 658"/>
                  <a:gd name="T20" fmla="*/ 6475702 w 902"/>
                  <a:gd name="T21" fmla="*/ 276193 h 658"/>
                  <a:gd name="T22" fmla="*/ 7090681 w 902"/>
                  <a:gd name="T23" fmla="*/ 184464 h 658"/>
                  <a:gd name="T24" fmla="*/ 7399161 w 902"/>
                  <a:gd name="T25" fmla="*/ 137424 h 658"/>
                  <a:gd name="T26" fmla="*/ 8010549 w 902"/>
                  <a:gd name="T27" fmla="*/ 93923 h 658"/>
                  <a:gd name="T28" fmla="*/ 8317043 w 902"/>
                  <a:gd name="T29" fmla="*/ 46877 h 658"/>
                  <a:gd name="T30" fmla="*/ 8933599 w 902"/>
                  <a:gd name="T31" fmla="*/ 0 h 658"/>
                  <a:gd name="T32" fmla="*/ 9242084 w 902"/>
                  <a:gd name="T33" fmla="*/ 0 h 658"/>
                  <a:gd name="T34" fmla="*/ 9549989 w 902"/>
                  <a:gd name="T35" fmla="*/ 0 h 658"/>
                  <a:gd name="T36" fmla="*/ 10166953 w 902"/>
                  <a:gd name="T37" fmla="*/ 46877 h 658"/>
                  <a:gd name="T38" fmla="*/ 10473446 w 902"/>
                  <a:gd name="T39" fmla="*/ 93923 h 658"/>
                  <a:gd name="T40" fmla="*/ 11085008 w 902"/>
                  <a:gd name="T41" fmla="*/ 137424 h 658"/>
                  <a:gd name="T42" fmla="*/ 11393030 w 902"/>
                  <a:gd name="T43" fmla="*/ 184464 h 658"/>
                  <a:gd name="T44" fmla="*/ 12008022 w 902"/>
                  <a:gd name="T45" fmla="*/ 276193 h 658"/>
                  <a:gd name="T46" fmla="*/ 12316501 w 902"/>
                  <a:gd name="T47" fmla="*/ 414066 h 658"/>
                  <a:gd name="T48" fmla="*/ 12932933 w 902"/>
                  <a:gd name="T49" fmla="*/ 504613 h 658"/>
                  <a:gd name="T50" fmla="*/ 13542453 w 902"/>
                  <a:gd name="T51" fmla="*/ 643265 h 658"/>
                  <a:gd name="T52" fmla="*/ 14159009 w 902"/>
                  <a:gd name="T53" fmla="*/ 827683 h 658"/>
                  <a:gd name="T54" fmla="*/ 14775811 w 902"/>
                  <a:gd name="T55" fmla="*/ 962981 h 658"/>
                  <a:gd name="T56" fmla="*/ 15409122 w 902"/>
                  <a:gd name="T57" fmla="*/ 1147385 h 658"/>
                  <a:gd name="T58" fmla="*/ 16026094 w 902"/>
                  <a:gd name="T59" fmla="*/ 1376598 h 658"/>
                  <a:gd name="T60" fmla="*/ 16949143 w 902"/>
                  <a:gd name="T61" fmla="*/ 1558868 h 658"/>
                  <a:gd name="T62" fmla="*/ 17558670 w 902"/>
                  <a:gd name="T63" fmla="*/ 1834329 h 658"/>
                  <a:gd name="T64" fmla="*/ 18483546 w 902"/>
                  <a:gd name="T65" fmla="*/ 2063484 h 658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w 902"/>
                  <a:gd name="T100" fmla="*/ 0 h 658"/>
                  <a:gd name="T101" fmla="*/ 902 w 902"/>
                  <a:gd name="T102" fmla="*/ 658 h 658"/>
                </a:gdLst>
                <a:ahLst/>
                <a:cxnLst>
                  <a:cxn ang="T66">
                    <a:pos x="T0" y="T1"/>
                  </a:cxn>
                  <a:cxn ang="T67">
                    <a:pos x="T2" y="T3"/>
                  </a:cxn>
                  <a:cxn ang="T68">
                    <a:pos x="T4" y="T5"/>
                  </a:cxn>
                  <a:cxn ang="T69">
                    <a:pos x="T6" y="T7"/>
                  </a:cxn>
                  <a:cxn ang="T70">
                    <a:pos x="T8" y="T9"/>
                  </a:cxn>
                  <a:cxn ang="T71">
                    <a:pos x="T10" y="T11"/>
                  </a:cxn>
                  <a:cxn ang="T72">
                    <a:pos x="T12" y="T13"/>
                  </a:cxn>
                  <a:cxn ang="T73">
                    <a:pos x="T14" y="T15"/>
                  </a:cxn>
                  <a:cxn ang="T74">
                    <a:pos x="T16" y="T17"/>
                  </a:cxn>
                  <a:cxn ang="T75">
                    <a:pos x="T18" y="T19"/>
                  </a:cxn>
                  <a:cxn ang="T76">
                    <a:pos x="T20" y="T21"/>
                  </a:cxn>
                  <a:cxn ang="T77">
                    <a:pos x="T22" y="T23"/>
                  </a:cxn>
                  <a:cxn ang="T78">
                    <a:pos x="T24" y="T25"/>
                  </a:cxn>
                  <a:cxn ang="T79">
                    <a:pos x="T26" y="T27"/>
                  </a:cxn>
                  <a:cxn ang="T80">
                    <a:pos x="T28" y="T29"/>
                  </a:cxn>
                  <a:cxn ang="T81">
                    <a:pos x="T30" y="T31"/>
                  </a:cxn>
                  <a:cxn ang="T82">
                    <a:pos x="T32" y="T33"/>
                  </a:cxn>
                  <a:cxn ang="T83">
                    <a:pos x="T34" y="T35"/>
                  </a:cxn>
                  <a:cxn ang="T84">
                    <a:pos x="T36" y="T37"/>
                  </a:cxn>
                  <a:cxn ang="T85">
                    <a:pos x="T38" y="T39"/>
                  </a:cxn>
                  <a:cxn ang="T86">
                    <a:pos x="T40" y="T41"/>
                  </a:cxn>
                  <a:cxn ang="T87">
                    <a:pos x="T42" y="T43"/>
                  </a:cxn>
                  <a:cxn ang="T88">
                    <a:pos x="T44" y="T45"/>
                  </a:cxn>
                  <a:cxn ang="T89">
                    <a:pos x="T46" y="T47"/>
                  </a:cxn>
                  <a:cxn ang="T90">
                    <a:pos x="T48" y="T49"/>
                  </a:cxn>
                  <a:cxn ang="T91">
                    <a:pos x="T50" y="T51"/>
                  </a:cxn>
                  <a:cxn ang="T92">
                    <a:pos x="T52" y="T53"/>
                  </a:cxn>
                  <a:cxn ang="T93">
                    <a:pos x="T54" y="T55"/>
                  </a:cxn>
                  <a:cxn ang="T94">
                    <a:pos x="T56" y="T57"/>
                  </a:cxn>
                  <a:cxn ang="T95">
                    <a:pos x="T58" y="T59"/>
                  </a:cxn>
                  <a:cxn ang="T96">
                    <a:pos x="T60" y="T61"/>
                  </a:cxn>
                  <a:cxn ang="T97">
                    <a:pos x="T62" y="T63"/>
                  </a:cxn>
                  <a:cxn ang="T98">
                    <a:pos x="T64" y="T65"/>
                  </a:cxn>
                </a:cxnLst>
                <a:rect l="T99" t="T100" r="T101" b="T102"/>
                <a:pathLst>
                  <a:path w="902" h="658">
                    <a:moveTo>
                      <a:pt x="0" y="658"/>
                    </a:moveTo>
                    <a:lnTo>
                      <a:pt x="45" y="585"/>
                    </a:lnTo>
                    <a:lnTo>
                      <a:pt x="75" y="497"/>
                    </a:lnTo>
                    <a:lnTo>
                      <a:pt x="120" y="439"/>
                    </a:lnTo>
                    <a:lnTo>
                      <a:pt x="150" y="366"/>
                    </a:lnTo>
                    <a:lnTo>
                      <a:pt x="180" y="307"/>
                    </a:lnTo>
                    <a:lnTo>
                      <a:pt x="210" y="264"/>
                    </a:lnTo>
                    <a:lnTo>
                      <a:pt x="240" y="205"/>
                    </a:lnTo>
                    <a:lnTo>
                      <a:pt x="270" y="161"/>
                    </a:lnTo>
                    <a:lnTo>
                      <a:pt x="300" y="132"/>
                    </a:lnTo>
                    <a:lnTo>
                      <a:pt x="316" y="88"/>
                    </a:lnTo>
                    <a:lnTo>
                      <a:pt x="346" y="59"/>
                    </a:lnTo>
                    <a:lnTo>
                      <a:pt x="361" y="44"/>
                    </a:lnTo>
                    <a:lnTo>
                      <a:pt x="391" y="30"/>
                    </a:lnTo>
                    <a:lnTo>
                      <a:pt x="406" y="15"/>
                    </a:lnTo>
                    <a:lnTo>
                      <a:pt x="436" y="0"/>
                    </a:lnTo>
                    <a:lnTo>
                      <a:pt x="451" y="0"/>
                    </a:lnTo>
                    <a:lnTo>
                      <a:pt x="466" y="0"/>
                    </a:lnTo>
                    <a:lnTo>
                      <a:pt x="496" y="15"/>
                    </a:lnTo>
                    <a:lnTo>
                      <a:pt x="511" y="30"/>
                    </a:lnTo>
                    <a:lnTo>
                      <a:pt x="541" y="44"/>
                    </a:lnTo>
                    <a:lnTo>
                      <a:pt x="556" y="59"/>
                    </a:lnTo>
                    <a:lnTo>
                      <a:pt x="586" y="88"/>
                    </a:lnTo>
                    <a:lnTo>
                      <a:pt x="601" y="132"/>
                    </a:lnTo>
                    <a:lnTo>
                      <a:pt x="631" y="161"/>
                    </a:lnTo>
                    <a:lnTo>
                      <a:pt x="661" y="205"/>
                    </a:lnTo>
                    <a:lnTo>
                      <a:pt x="691" y="264"/>
                    </a:lnTo>
                    <a:lnTo>
                      <a:pt x="721" y="307"/>
                    </a:lnTo>
                    <a:lnTo>
                      <a:pt x="752" y="366"/>
                    </a:lnTo>
                    <a:lnTo>
                      <a:pt x="782" y="439"/>
                    </a:lnTo>
                    <a:lnTo>
                      <a:pt x="827" y="497"/>
                    </a:lnTo>
                    <a:lnTo>
                      <a:pt x="857" y="585"/>
                    </a:lnTo>
                    <a:lnTo>
                      <a:pt x="902" y="658"/>
                    </a:lnTo>
                  </a:path>
                </a:pathLst>
              </a:custGeom>
              <a:noFill/>
              <a:ln w="9525">
                <a:solidFill>
                  <a:srgbClr val="FF0000"/>
                </a:solidFill>
                <a:prstDash val="dash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NZ" altLang="en-US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ahoma" panose="020B060403050404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84099" name="Freeform 258"/>
              <p:cNvSpPr>
                <a:spLocks/>
              </p:cNvSpPr>
              <p:nvPr/>
            </p:nvSpPr>
            <p:spPr bwMode="auto">
              <a:xfrm rot="10800000" flipV="1">
                <a:off x="5107" y="3011"/>
                <a:ext cx="3120" cy="1800"/>
              </a:xfrm>
              <a:custGeom>
                <a:avLst/>
                <a:gdLst>
                  <a:gd name="T0" fmla="*/ 0 w 902"/>
                  <a:gd name="T1" fmla="*/ 2063484 h 658"/>
                  <a:gd name="T2" fmla="*/ 924873 w 902"/>
                  <a:gd name="T3" fmla="*/ 1834329 h 658"/>
                  <a:gd name="T4" fmla="*/ 1534442 w 902"/>
                  <a:gd name="T5" fmla="*/ 1558868 h 658"/>
                  <a:gd name="T6" fmla="*/ 2457900 w 902"/>
                  <a:gd name="T7" fmla="*/ 1376598 h 658"/>
                  <a:gd name="T8" fmla="*/ 3074456 w 902"/>
                  <a:gd name="T9" fmla="*/ 1147385 h 658"/>
                  <a:gd name="T10" fmla="*/ 3690847 w 902"/>
                  <a:gd name="T11" fmla="*/ 962981 h 658"/>
                  <a:gd name="T12" fmla="*/ 4300367 w 902"/>
                  <a:gd name="T13" fmla="*/ 827683 h 658"/>
                  <a:gd name="T14" fmla="*/ 4917345 w 902"/>
                  <a:gd name="T15" fmla="*/ 643265 h 658"/>
                  <a:gd name="T16" fmla="*/ 5533901 w 902"/>
                  <a:gd name="T17" fmla="*/ 504613 h 658"/>
                  <a:gd name="T18" fmla="*/ 6148877 w 902"/>
                  <a:gd name="T19" fmla="*/ 414066 h 658"/>
                  <a:gd name="T20" fmla="*/ 6475702 w 902"/>
                  <a:gd name="T21" fmla="*/ 276193 h 658"/>
                  <a:gd name="T22" fmla="*/ 7090681 w 902"/>
                  <a:gd name="T23" fmla="*/ 184464 h 658"/>
                  <a:gd name="T24" fmla="*/ 7399161 w 902"/>
                  <a:gd name="T25" fmla="*/ 137424 h 658"/>
                  <a:gd name="T26" fmla="*/ 8010549 w 902"/>
                  <a:gd name="T27" fmla="*/ 93923 h 658"/>
                  <a:gd name="T28" fmla="*/ 8317043 w 902"/>
                  <a:gd name="T29" fmla="*/ 46877 h 658"/>
                  <a:gd name="T30" fmla="*/ 8933599 w 902"/>
                  <a:gd name="T31" fmla="*/ 0 h 658"/>
                  <a:gd name="T32" fmla="*/ 9242084 w 902"/>
                  <a:gd name="T33" fmla="*/ 0 h 658"/>
                  <a:gd name="T34" fmla="*/ 9549989 w 902"/>
                  <a:gd name="T35" fmla="*/ 0 h 658"/>
                  <a:gd name="T36" fmla="*/ 10166953 w 902"/>
                  <a:gd name="T37" fmla="*/ 46877 h 658"/>
                  <a:gd name="T38" fmla="*/ 10473446 w 902"/>
                  <a:gd name="T39" fmla="*/ 93923 h 658"/>
                  <a:gd name="T40" fmla="*/ 11085008 w 902"/>
                  <a:gd name="T41" fmla="*/ 137424 h 658"/>
                  <a:gd name="T42" fmla="*/ 11393030 w 902"/>
                  <a:gd name="T43" fmla="*/ 184464 h 658"/>
                  <a:gd name="T44" fmla="*/ 12008022 w 902"/>
                  <a:gd name="T45" fmla="*/ 276193 h 658"/>
                  <a:gd name="T46" fmla="*/ 12316501 w 902"/>
                  <a:gd name="T47" fmla="*/ 414066 h 658"/>
                  <a:gd name="T48" fmla="*/ 12932933 w 902"/>
                  <a:gd name="T49" fmla="*/ 504613 h 658"/>
                  <a:gd name="T50" fmla="*/ 13542453 w 902"/>
                  <a:gd name="T51" fmla="*/ 643265 h 658"/>
                  <a:gd name="T52" fmla="*/ 14159009 w 902"/>
                  <a:gd name="T53" fmla="*/ 827683 h 658"/>
                  <a:gd name="T54" fmla="*/ 14775811 w 902"/>
                  <a:gd name="T55" fmla="*/ 962981 h 658"/>
                  <a:gd name="T56" fmla="*/ 15409122 w 902"/>
                  <a:gd name="T57" fmla="*/ 1147385 h 658"/>
                  <a:gd name="T58" fmla="*/ 16026094 w 902"/>
                  <a:gd name="T59" fmla="*/ 1376598 h 658"/>
                  <a:gd name="T60" fmla="*/ 16949143 w 902"/>
                  <a:gd name="T61" fmla="*/ 1558868 h 658"/>
                  <a:gd name="T62" fmla="*/ 17558670 w 902"/>
                  <a:gd name="T63" fmla="*/ 1834329 h 658"/>
                  <a:gd name="T64" fmla="*/ 18483546 w 902"/>
                  <a:gd name="T65" fmla="*/ 2063484 h 658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w 902"/>
                  <a:gd name="T100" fmla="*/ 0 h 658"/>
                  <a:gd name="T101" fmla="*/ 902 w 902"/>
                  <a:gd name="T102" fmla="*/ 658 h 658"/>
                </a:gdLst>
                <a:ahLst/>
                <a:cxnLst>
                  <a:cxn ang="T66">
                    <a:pos x="T0" y="T1"/>
                  </a:cxn>
                  <a:cxn ang="T67">
                    <a:pos x="T2" y="T3"/>
                  </a:cxn>
                  <a:cxn ang="T68">
                    <a:pos x="T4" y="T5"/>
                  </a:cxn>
                  <a:cxn ang="T69">
                    <a:pos x="T6" y="T7"/>
                  </a:cxn>
                  <a:cxn ang="T70">
                    <a:pos x="T8" y="T9"/>
                  </a:cxn>
                  <a:cxn ang="T71">
                    <a:pos x="T10" y="T11"/>
                  </a:cxn>
                  <a:cxn ang="T72">
                    <a:pos x="T12" y="T13"/>
                  </a:cxn>
                  <a:cxn ang="T73">
                    <a:pos x="T14" y="T15"/>
                  </a:cxn>
                  <a:cxn ang="T74">
                    <a:pos x="T16" y="T17"/>
                  </a:cxn>
                  <a:cxn ang="T75">
                    <a:pos x="T18" y="T19"/>
                  </a:cxn>
                  <a:cxn ang="T76">
                    <a:pos x="T20" y="T21"/>
                  </a:cxn>
                  <a:cxn ang="T77">
                    <a:pos x="T22" y="T23"/>
                  </a:cxn>
                  <a:cxn ang="T78">
                    <a:pos x="T24" y="T25"/>
                  </a:cxn>
                  <a:cxn ang="T79">
                    <a:pos x="T26" y="T27"/>
                  </a:cxn>
                  <a:cxn ang="T80">
                    <a:pos x="T28" y="T29"/>
                  </a:cxn>
                  <a:cxn ang="T81">
                    <a:pos x="T30" y="T31"/>
                  </a:cxn>
                  <a:cxn ang="T82">
                    <a:pos x="T32" y="T33"/>
                  </a:cxn>
                  <a:cxn ang="T83">
                    <a:pos x="T34" y="T35"/>
                  </a:cxn>
                  <a:cxn ang="T84">
                    <a:pos x="T36" y="T37"/>
                  </a:cxn>
                  <a:cxn ang="T85">
                    <a:pos x="T38" y="T39"/>
                  </a:cxn>
                  <a:cxn ang="T86">
                    <a:pos x="T40" y="T41"/>
                  </a:cxn>
                  <a:cxn ang="T87">
                    <a:pos x="T42" y="T43"/>
                  </a:cxn>
                  <a:cxn ang="T88">
                    <a:pos x="T44" y="T45"/>
                  </a:cxn>
                  <a:cxn ang="T89">
                    <a:pos x="T46" y="T47"/>
                  </a:cxn>
                  <a:cxn ang="T90">
                    <a:pos x="T48" y="T49"/>
                  </a:cxn>
                  <a:cxn ang="T91">
                    <a:pos x="T50" y="T51"/>
                  </a:cxn>
                  <a:cxn ang="T92">
                    <a:pos x="T52" y="T53"/>
                  </a:cxn>
                  <a:cxn ang="T93">
                    <a:pos x="T54" y="T55"/>
                  </a:cxn>
                  <a:cxn ang="T94">
                    <a:pos x="T56" y="T57"/>
                  </a:cxn>
                  <a:cxn ang="T95">
                    <a:pos x="T58" y="T59"/>
                  </a:cxn>
                  <a:cxn ang="T96">
                    <a:pos x="T60" y="T61"/>
                  </a:cxn>
                  <a:cxn ang="T97">
                    <a:pos x="T62" y="T63"/>
                  </a:cxn>
                  <a:cxn ang="T98">
                    <a:pos x="T64" y="T65"/>
                  </a:cxn>
                </a:cxnLst>
                <a:rect l="T99" t="T100" r="T101" b="T102"/>
                <a:pathLst>
                  <a:path w="902" h="658">
                    <a:moveTo>
                      <a:pt x="0" y="658"/>
                    </a:moveTo>
                    <a:lnTo>
                      <a:pt x="45" y="585"/>
                    </a:lnTo>
                    <a:lnTo>
                      <a:pt x="75" y="497"/>
                    </a:lnTo>
                    <a:lnTo>
                      <a:pt x="120" y="439"/>
                    </a:lnTo>
                    <a:lnTo>
                      <a:pt x="150" y="366"/>
                    </a:lnTo>
                    <a:lnTo>
                      <a:pt x="180" y="307"/>
                    </a:lnTo>
                    <a:lnTo>
                      <a:pt x="210" y="264"/>
                    </a:lnTo>
                    <a:lnTo>
                      <a:pt x="240" y="205"/>
                    </a:lnTo>
                    <a:lnTo>
                      <a:pt x="270" y="161"/>
                    </a:lnTo>
                    <a:lnTo>
                      <a:pt x="300" y="132"/>
                    </a:lnTo>
                    <a:lnTo>
                      <a:pt x="316" y="88"/>
                    </a:lnTo>
                    <a:lnTo>
                      <a:pt x="346" y="59"/>
                    </a:lnTo>
                    <a:lnTo>
                      <a:pt x="361" y="44"/>
                    </a:lnTo>
                    <a:lnTo>
                      <a:pt x="391" y="30"/>
                    </a:lnTo>
                    <a:lnTo>
                      <a:pt x="406" y="15"/>
                    </a:lnTo>
                    <a:lnTo>
                      <a:pt x="436" y="0"/>
                    </a:lnTo>
                    <a:lnTo>
                      <a:pt x="451" y="0"/>
                    </a:lnTo>
                    <a:lnTo>
                      <a:pt x="466" y="0"/>
                    </a:lnTo>
                    <a:lnTo>
                      <a:pt x="496" y="15"/>
                    </a:lnTo>
                    <a:lnTo>
                      <a:pt x="511" y="30"/>
                    </a:lnTo>
                    <a:lnTo>
                      <a:pt x="541" y="44"/>
                    </a:lnTo>
                    <a:lnTo>
                      <a:pt x="556" y="59"/>
                    </a:lnTo>
                    <a:lnTo>
                      <a:pt x="586" y="88"/>
                    </a:lnTo>
                    <a:lnTo>
                      <a:pt x="601" y="132"/>
                    </a:lnTo>
                    <a:lnTo>
                      <a:pt x="631" y="161"/>
                    </a:lnTo>
                    <a:lnTo>
                      <a:pt x="661" y="205"/>
                    </a:lnTo>
                    <a:lnTo>
                      <a:pt x="691" y="264"/>
                    </a:lnTo>
                    <a:lnTo>
                      <a:pt x="721" y="307"/>
                    </a:lnTo>
                    <a:lnTo>
                      <a:pt x="752" y="366"/>
                    </a:lnTo>
                    <a:lnTo>
                      <a:pt x="782" y="439"/>
                    </a:lnTo>
                    <a:lnTo>
                      <a:pt x="827" y="497"/>
                    </a:lnTo>
                    <a:lnTo>
                      <a:pt x="857" y="585"/>
                    </a:lnTo>
                    <a:lnTo>
                      <a:pt x="902" y="658"/>
                    </a:lnTo>
                  </a:path>
                </a:pathLst>
              </a:custGeom>
              <a:noFill/>
              <a:ln w="9525">
                <a:solidFill>
                  <a:srgbClr val="FF0000"/>
                </a:solidFill>
                <a:prstDash val="dash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NZ" altLang="en-US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ahoma" panose="020B0604030504040204" pitchFamily="34" charset="0"/>
                  <a:ea typeface="+mn-ea"/>
                  <a:cs typeface="+mn-cs"/>
                </a:endParaRPr>
              </a:p>
            </p:txBody>
          </p:sp>
        </p:grpSp>
        <p:grpSp>
          <p:nvGrpSpPr>
            <p:cNvPr id="84069" name="Group 261"/>
            <p:cNvGrpSpPr>
              <a:grpSpLocks/>
            </p:cNvGrpSpPr>
            <p:nvPr/>
          </p:nvGrpSpPr>
          <p:grpSpPr bwMode="auto">
            <a:xfrm>
              <a:off x="1957" y="2651"/>
              <a:ext cx="10010" cy="3902"/>
              <a:chOff x="1957" y="2651"/>
              <a:chExt cx="10010" cy="3902"/>
            </a:xfrm>
          </p:grpSpPr>
          <p:sp>
            <p:nvSpPr>
              <p:cNvPr id="84072" name="Line 262"/>
              <p:cNvSpPr>
                <a:spLocks noChangeShapeType="1"/>
              </p:cNvSpPr>
              <p:nvPr/>
            </p:nvSpPr>
            <p:spPr bwMode="auto">
              <a:xfrm flipV="1">
                <a:off x="1957" y="2773"/>
                <a:ext cx="1" cy="378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</a:extLst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ahoma" panose="020B060403050404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84073" name="Line 263"/>
              <p:cNvSpPr>
                <a:spLocks noChangeShapeType="1"/>
              </p:cNvSpPr>
              <p:nvPr/>
            </p:nvSpPr>
            <p:spPr bwMode="auto">
              <a:xfrm>
                <a:off x="2476" y="4719"/>
                <a:ext cx="1" cy="1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</a:extLst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ahoma" panose="020B060403050404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84074" name="Line 264"/>
              <p:cNvSpPr>
                <a:spLocks noChangeShapeType="1"/>
              </p:cNvSpPr>
              <p:nvPr/>
            </p:nvSpPr>
            <p:spPr bwMode="auto">
              <a:xfrm>
                <a:off x="2996" y="4719"/>
                <a:ext cx="1" cy="1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</a:extLst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ahoma" panose="020B060403050404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84075" name="Line 265"/>
              <p:cNvSpPr>
                <a:spLocks noChangeShapeType="1"/>
              </p:cNvSpPr>
              <p:nvPr/>
            </p:nvSpPr>
            <p:spPr bwMode="auto">
              <a:xfrm>
                <a:off x="3517" y="4719"/>
                <a:ext cx="1" cy="1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</a:extLst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ahoma" panose="020B060403050404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84076" name="Line 266"/>
              <p:cNvSpPr>
                <a:spLocks noChangeShapeType="1"/>
              </p:cNvSpPr>
              <p:nvPr/>
            </p:nvSpPr>
            <p:spPr bwMode="auto">
              <a:xfrm>
                <a:off x="4036" y="4719"/>
                <a:ext cx="1" cy="1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</a:extLst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ahoma" panose="020B060403050404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84077" name="Line 267"/>
              <p:cNvSpPr>
                <a:spLocks noChangeShapeType="1"/>
              </p:cNvSpPr>
              <p:nvPr/>
            </p:nvSpPr>
            <p:spPr bwMode="auto">
              <a:xfrm>
                <a:off x="4556" y="4719"/>
                <a:ext cx="1" cy="1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</a:extLst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ahoma" panose="020B060403050404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84078" name="Line 268"/>
              <p:cNvSpPr>
                <a:spLocks noChangeShapeType="1"/>
              </p:cNvSpPr>
              <p:nvPr/>
            </p:nvSpPr>
            <p:spPr bwMode="auto">
              <a:xfrm>
                <a:off x="5076" y="4719"/>
                <a:ext cx="1" cy="1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</a:extLst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ahoma" panose="020B060403050404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84079" name="Line 269"/>
              <p:cNvSpPr>
                <a:spLocks noChangeShapeType="1"/>
              </p:cNvSpPr>
              <p:nvPr/>
            </p:nvSpPr>
            <p:spPr bwMode="auto">
              <a:xfrm>
                <a:off x="5593" y="4719"/>
                <a:ext cx="1" cy="1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</a:extLst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ahoma" panose="020B060403050404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84080" name="Line 270"/>
              <p:cNvSpPr>
                <a:spLocks noChangeShapeType="1"/>
              </p:cNvSpPr>
              <p:nvPr/>
            </p:nvSpPr>
            <p:spPr bwMode="auto">
              <a:xfrm>
                <a:off x="6116" y="4719"/>
                <a:ext cx="1" cy="1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</a:extLst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ahoma" panose="020B060403050404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84081" name="Line 271"/>
              <p:cNvSpPr>
                <a:spLocks noChangeShapeType="1"/>
              </p:cNvSpPr>
              <p:nvPr/>
            </p:nvSpPr>
            <p:spPr bwMode="auto">
              <a:xfrm>
                <a:off x="6636" y="4719"/>
                <a:ext cx="1" cy="1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</a:extLst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ahoma" panose="020B060403050404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84082" name="Line 272"/>
              <p:cNvSpPr>
                <a:spLocks noChangeShapeType="1"/>
              </p:cNvSpPr>
              <p:nvPr/>
            </p:nvSpPr>
            <p:spPr bwMode="auto">
              <a:xfrm>
                <a:off x="7156" y="4719"/>
                <a:ext cx="1" cy="1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</a:extLst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ahoma" panose="020B060403050404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84083" name="Line 273"/>
              <p:cNvSpPr>
                <a:spLocks noChangeShapeType="1"/>
              </p:cNvSpPr>
              <p:nvPr/>
            </p:nvSpPr>
            <p:spPr bwMode="auto">
              <a:xfrm>
                <a:off x="7676" y="4719"/>
                <a:ext cx="1" cy="1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</a:extLst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ahoma" panose="020B060403050404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84084" name="Line 274"/>
              <p:cNvSpPr>
                <a:spLocks noChangeShapeType="1"/>
              </p:cNvSpPr>
              <p:nvPr/>
            </p:nvSpPr>
            <p:spPr bwMode="auto">
              <a:xfrm>
                <a:off x="8196" y="4719"/>
                <a:ext cx="1" cy="1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</a:extLst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ahoma" panose="020B060403050404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84085" name="Line 275"/>
              <p:cNvSpPr>
                <a:spLocks noChangeShapeType="1"/>
              </p:cNvSpPr>
              <p:nvPr/>
            </p:nvSpPr>
            <p:spPr bwMode="auto">
              <a:xfrm>
                <a:off x="8716" y="4719"/>
                <a:ext cx="1" cy="1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</a:extLst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ahoma" panose="020B060403050404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84086" name="Line 276"/>
              <p:cNvSpPr>
                <a:spLocks noChangeShapeType="1"/>
              </p:cNvSpPr>
              <p:nvPr/>
            </p:nvSpPr>
            <p:spPr bwMode="auto">
              <a:xfrm>
                <a:off x="9221" y="4719"/>
                <a:ext cx="2" cy="1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</a:extLst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ahoma" panose="020B060403050404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84087" name="Line 277"/>
              <p:cNvSpPr>
                <a:spLocks noChangeShapeType="1"/>
              </p:cNvSpPr>
              <p:nvPr/>
            </p:nvSpPr>
            <p:spPr bwMode="auto">
              <a:xfrm>
                <a:off x="9741" y="4719"/>
                <a:ext cx="2" cy="1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</a:extLst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ahoma" panose="020B060403050404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84088" name="Line 278"/>
              <p:cNvSpPr>
                <a:spLocks noChangeShapeType="1"/>
              </p:cNvSpPr>
              <p:nvPr/>
            </p:nvSpPr>
            <p:spPr bwMode="auto">
              <a:xfrm>
                <a:off x="1957" y="4810"/>
                <a:ext cx="9750" cy="1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</a:extLst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ahoma" panose="020B060403050404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84089" name="Text Box 279"/>
              <p:cNvSpPr txBox="1">
                <a:spLocks noChangeArrowheads="1"/>
              </p:cNvSpPr>
              <p:nvPr/>
            </p:nvSpPr>
            <p:spPr bwMode="auto">
              <a:xfrm>
                <a:off x="2087" y="2651"/>
                <a:ext cx="520" cy="36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en-US" sz="1200" b="0" i="0" u="none" strike="noStrike" kern="1200" cap="none" spc="0" normalizeH="0" baseline="0" noProof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Tahoma" panose="020B0604030504040204" pitchFamily="34" charset="0"/>
                    <a:ea typeface="+mn-ea"/>
                    <a:cs typeface="+mn-cs"/>
                  </a:rPr>
                  <a:t>u</a:t>
                </a:r>
                <a:endParaRPr kumimoji="0" lang="en-US" altLang="en-US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Tahoma" panose="020B060403050404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84090" name="Line 280"/>
              <p:cNvSpPr>
                <a:spLocks noChangeShapeType="1"/>
              </p:cNvSpPr>
              <p:nvPr/>
            </p:nvSpPr>
            <p:spPr bwMode="auto">
              <a:xfrm>
                <a:off x="10275" y="4736"/>
                <a:ext cx="1" cy="1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</a:extLst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ahoma" panose="020B060403050404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84091" name="Line 281"/>
              <p:cNvSpPr>
                <a:spLocks noChangeShapeType="1"/>
              </p:cNvSpPr>
              <p:nvPr/>
            </p:nvSpPr>
            <p:spPr bwMode="auto">
              <a:xfrm>
                <a:off x="10780" y="4736"/>
                <a:ext cx="2" cy="1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</a:extLst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ahoma" panose="020B060403050404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84092" name="Line 282"/>
              <p:cNvSpPr>
                <a:spLocks noChangeShapeType="1"/>
              </p:cNvSpPr>
              <p:nvPr/>
            </p:nvSpPr>
            <p:spPr bwMode="auto">
              <a:xfrm>
                <a:off x="11300" y="4736"/>
                <a:ext cx="2" cy="1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</a:extLst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ahoma" panose="020B060403050404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84093" name="Text Box 283"/>
              <p:cNvSpPr txBox="1">
                <a:spLocks noChangeArrowheads="1"/>
              </p:cNvSpPr>
              <p:nvPr/>
            </p:nvSpPr>
            <p:spPr bwMode="auto">
              <a:xfrm>
                <a:off x="11447" y="4631"/>
                <a:ext cx="520" cy="36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marL="0" marR="0" lvl="0" indent="0" algn="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en-US" sz="1200" b="0" i="0" u="none" strike="noStrike" kern="1200" cap="none" spc="0" normalizeH="0" baseline="0" noProof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Tahoma" panose="020B0604030504040204" pitchFamily="34" charset="0"/>
                    <a:ea typeface="+mn-ea"/>
                    <a:cs typeface="+mn-cs"/>
                    <a:sym typeface="Symbol" panose="05050102010706020507" pitchFamily="18" charset="2"/>
                  </a:rPr>
                  <a:t></a:t>
                </a:r>
                <a:r>
                  <a:rPr kumimoji="0" lang="en-US" altLang="en-US" sz="1200" b="0" i="0" u="none" strike="noStrike" kern="1200" cap="none" spc="0" normalizeH="0" baseline="0" noProof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Tahoma" panose="020B0604030504040204" pitchFamily="34" charset="0"/>
                    <a:ea typeface="+mn-ea"/>
                    <a:cs typeface="+mn-cs"/>
                  </a:rPr>
                  <a:t>t</a:t>
                </a:r>
                <a:endParaRPr kumimoji="0" lang="en-US" altLang="en-US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Tahoma" panose="020B0604030504040204" pitchFamily="34" charset="0"/>
                  <a:ea typeface="+mn-ea"/>
                  <a:cs typeface="+mn-cs"/>
                </a:endParaRPr>
              </a:p>
            </p:txBody>
          </p:sp>
        </p:grpSp>
        <p:sp>
          <p:nvSpPr>
            <p:cNvPr id="84070" name="Freeform 284"/>
            <p:cNvSpPr>
              <a:spLocks/>
            </p:cNvSpPr>
            <p:nvPr/>
          </p:nvSpPr>
          <p:spPr bwMode="auto">
            <a:xfrm>
              <a:off x="8197" y="3011"/>
              <a:ext cx="3120" cy="1800"/>
            </a:xfrm>
            <a:custGeom>
              <a:avLst/>
              <a:gdLst>
                <a:gd name="T0" fmla="*/ 0 w 438"/>
                <a:gd name="T1" fmla="*/ 130156690 h 364"/>
                <a:gd name="T2" fmla="*/ 424316121 w 438"/>
                <a:gd name="T3" fmla="*/ 72967485 h 364"/>
                <a:gd name="T4" fmla="*/ 993923335 w 438"/>
                <a:gd name="T5" fmla="*/ 18220983 h 364"/>
                <a:gd name="T6" fmla="*/ 1365201294 w 438"/>
                <a:gd name="T7" fmla="*/ 1082388 h 364"/>
                <a:gd name="T8" fmla="*/ 1763530871 w 438"/>
                <a:gd name="T9" fmla="*/ 12502474 h 364"/>
                <a:gd name="T10" fmla="*/ 2041678195 w 438"/>
                <a:gd name="T11" fmla="*/ 31817709 h 364"/>
                <a:gd name="T12" fmla="*/ 2147483647 w 438"/>
                <a:gd name="T13" fmla="*/ 68330727 h 364"/>
                <a:gd name="T14" fmla="*/ 2147483647 w 438"/>
                <a:gd name="T15" fmla="*/ 101159689 h 364"/>
                <a:gd name="T16" fmla="*/ 2147483647 w 438"/>
                <a:gd name="T17" fmla="*/ 105136936 h 364"/>
                <a:gd name="T18" fmla="*/ 2147483647 w 438"/>
                <a:gd name="T19" fmla="*/ 129789649 h 364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438"/>
                <a:gd name="T31" fmla="*/ 0 h 364"/>
                <a:gd name="T32" fmla="*/ 438 w 438"/>
                <a:gd name="T33" fmla="*/ 364 h 364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438" h="364">
                  <a:moveTo>
                    <a:pt x="0" y="364"/>
                  </a:moveTo>
                  <a:cubicBezTo>
                    <a:pt x="11" y="337"/>
                    <a:pt x="39" y="256"/>
                    <a:pt x="64" y="204"/>
                  </a:cubicBezTo>
                  <a:cubicBezTo>
                    <a:pt x="89" y="152"/>
                    <a:pt x="126" y="84"/>
                    <a:pt x="150" y="51"/>
                  </a:cubicBezTo>
                  <a:cubicBezTo>
                    <a:pt x="174" y="18"/>
                    <a:pt x="187" y="6"/>
                    <a:pt x="206" y="3"/>
                  </a:cubicBezTo>
                  <a:cubicBezTo>
                    <a:pt x="225" y="0"/>
                    <a:pt x="249" y="21"/>
                    <a:pt x="266" y="35"/>
                  </a:cubicBezTo>
                  <a:cubicBezTo>
                    <a:pt x="283" y="49"/>
                    <a:pt x="291" y="63"/>
                    <a:pt x="308" y="89"/>
                  </a:cubicBezTo>
                  <a:cubicBezTo>
                    <a:pt x="325" y="115"/>
                    <a:pt x="349" y="159"/>
                    <a:pt x="366" y="191"/>
                  </a:cubicBezTo>
                  <a:cubicBezTo>
                    <a:pt x="383" y="223"/>
                    <a:pt x="402" y="266"/>
                    <a:pt x="410" y="283"/>
                  </a:cubicBezTo>
                  <a:cubicBezTo>
                    <a:pt x="418" y="300"/>
                    <a:pt x="409" y="281"/>
                    <a:pt x="414" y="294"/>
                  </a:cubicBezTo>
                  <a:cubicBezTo>
                    <a:pt x="419" y="307"/>
                    <a:pt x="433" y="349"/>
                    <a:pt x="438" y="363"/>
                  </a:cubicBezTo>
                </a:path>
              </a:pathLst>
            </a:custGeom>
            <a:noFill/>
            <a:ln w="349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NZ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 panose="020B0604030504040204" pitchFamily="34" charset="0"/>
                <a:ea typeface="+mn-ea"/>
                <a:cs typeface="+mn-cs"/>
              </a:endParaRPr>
            </a:p>
          </p:txBody>
        </p:sp>
        <p:sp>
          <p:nvSpPr>
            <p:cNvPr id="84071" name="Freeform 284"/>
            <p:cNvSpPr>
              <a:spLocks/>
            </p:cNvSpPr>
            <p:nvPr/>
          </p:nvSpPr>
          <p:spPr bwMode="auto">
            <a:xfrm>
              <a:off x="5107" y="2988"/>
              <a:ext cx="3120" cy="1800"/>
            </a:xfrm>
            <a:custGeom>
              <a:avLst/>
              <a:gdLst>
                <a:gd name="T0" fmla="*/ 0 w 438"/>
                <a:gd name="T1" fmla="*/ 130156690 h 364"/>
                <a:gd name="T2" fmla="*/ 424316121 w 438"/>
                <a:gd name="T3" fmla="*/ 72967485 h 364"/>
                <a:gd name="T4" fmla="*/ 993923335 w 438"/>
                <a:gd name="T5" fmla="*/ 18220983 h 364"/>
                <a:gd name="T6" fmla="*/ 1365201294 w 438"/>
                <a:gd name="T7" fmla="*/ 1082388 h 364"/>
                <a:gd name="T8" fmla="*/ 1763530871 w 438"/>
                <a:gd name="T9" fmla="*/ 12502474 h 364"/>
                <a:gd name="T10" fmla="*/ 2041678195 w 438"/>
                <a:gd name="T11" fmla="*/ 31817709 h 364"/>
                <a:gd name="T12" fmla="*/ 2147483647 w 438"/>
                <a:gd name="T13" fmla="*/ 68330727 h 364"/>
                <a:gd name="T14" fmla="*/ 2147483647 w 438"/>
                <a:gd name="T15" fmla="*/ 101159689 h 364"/>
                <a:gd name="T16" fmla="*/ 2147483647 w 438"/>
                <a:gd name="T17" fmla="*/ 105136936 h 364"/>
                <a:gd name="T18" fmla="*/ 2147483647 w 438"/>
                <a:gd name="T19" fmla="*/ 129789649 h 364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438"/>
                <a:gd name="T31" fmla="*/ 0 h 364"/>
                <a:gd name="T32" fmla="*/ 438 w 438"/>
                <a:gd name="T33" fmla="*/ 364 h 364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438" h="364">
                  <a:moveTo>
                    <a:pt x="0" y="364"/>
                  </a:moveTo>
                  <a:cubicBezTo>
                    <a:pt x="11" y="337"/>
                    <a:pt x="39" y="256"/>
                    <a:pt x="64" y="204"/>
                  </a:cubicBezTo>
                  <a:cubicBezTo>
                    <a:pt x="89" y="152"/>
                    <a:pt x="126" y="84"/>
                    <a:pt x="150" y="51"/>
                  </a:cubicBezTo>
                  <a:cubicBezTo>
                    <a:pt x="174" y="18"/>
                    <a:pt x="187" y="6"/>
                    <a:pt x="206" y="3"/>
                  </a:cubicBezTo>
                  <a:cubicBezTo>
                    <a:pt x="225" y="0"/>
                    <a:pt x="249" y="21"/>
                    <a:pt x="266" y="35"/>
                  </a:cubicBezTo>
                  <a:cubicBezTo>
                    <a:pt x="283" y="49"/>
                    <a:pt x="291" y="63"/>
                    <a:pt x="308" y="89"/>
                  </a:cubicBezTo>
                  <a:cubicBezTo>
                    <a:pt x="325" y="115"/>
                    <a:pt x="349" y="159"/>
                    <a:pt x="366" y="191"/>
                  </a:cubicBezTo>
                  <a:cubicBezTo>
                    <a:pt x="383" y="223"/>
                    <a:pt x="402" y="266"/>
                    <a:pt x="410" y="283"/>
                  </a:cubicBezTo>
                  <a:cubicBezTo>
                    <a:pt x="418" y="300"/>
                    <a:pt x="409" y="281"/>
                    <a:pt x="414" y="294"/>
                  </a:cubicBezTo>
                  <a:cubicBezTo>
                    <a:pt x="419" y="307"/>
                    <a:pt x="433" y="349"/>
                    <a:pt x="438" y="363"/>
                  </a:cubicBezTo>
                </a:path>
              </a:pathLst>
            </a:custGeom>
            <a:noFill/>
            <a:ln w="349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NZ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 panose="020B0604030504040204" pitchFamily="34" charset="0"/>
                <a:ea typeface="+mn-ea"/>
                <a:cs typeface="+mn-cs"/>
              </a:endParaRPr>
            </a:p>
          </p:txBody>
        </p:sp>
      </p:grpSp>
      <p:graphicFrame>
        <p:nvGraphicFramePr>
          <p:cNvPr id="83970" name="Object 285"/>
          <p:cNvGraphicFramePr>
            <a:graphicFrameLocks noChangeAspect="1"/>
          </p:cNvGraphicFramePr>
          <p:nvPr/>
        </p:nvGraphicFramePr>
        <p:xfrm>
          <a:off x="1692275" y="5383213"/>
          <a:ext cx="161925" cy="390525"/>
        </p:xfrm>
        <a:graphic>
          <a:graphicData uri="http://schemas.openxmlformats.org/presentationml/2006/ole">
            <p:oleObj spid="_x0000_s50194" name="Equation" r:id="rId3" imgW="164957" imgH="393359" progId="Equation.3">
              <p:embed/>
            </p:oleObj>
          </a:graphicData>
        </a:graphic>
      </p:graphicFrame>
      <p:graphicFrame>
        <p:nvGraphicFramePr>
          <p:cNvPr id="83971" name="Object 286"/>
          <p:cNvGraphicFramePr>
            <a:graphicFrameLocks noChangeAspect="1"/>
          </p:cNvGraphicFramePr>
          <p:nvPr/>
        </p:nvGraphicFramePr>
        <p:xfrm>
          <a:off x="1997075" y="5419725"/>
          <a:ext cx="161925" cy="390525"/>
        </p:xfrm>
        <a:graphic>
          <a:graphicData uri="http://schemas.openxmlformats.org/presentationml/2006/ole">
            <p:oleObj spid="_x0000_s50195" name="Equation" r:id="rId4" imgW="164957" imgH="393359" progId="Equation.3">
              <p:embed/>
            </p:oleObj>
          </a:graphicData>
        </a:graphic>
      </p:graphicFrame>
      <p:graphicFrame>
        <p:nvGraphicFramePr>
          <p:cNvPr id="83972" name="Object 287"/>
          <p:cNvGraphicFramePr>
            <a:graphicFrameLocks noChangeAspect="1"/>
          </p:cNvGraphicFramePr>
          <p:nvPr/>
        </p:nvGraphicFramePr>
        <p:xfrm>
          <a:off x="2357438" y="5419725"/>
          <a:ext cx="161925" cy="390525"/>
        </p:xfrm>
        <a:graphic>
          <a:graphicData uri="http://schemas.openxmlformats.org/presentationml/2006/ole">
            <p:oleObj spid="_x0000_s50196" name="Equation" r:id="rId5" imgW="164957" imgH="393359" progId="Equation.3">
              <p:embed/>
            </p:oleObj>
          </a:graphicData>
        </a:graphic>
      </p:graphicFrame>
      <p:graphicFrame>
        <p:nvGraphicFramePr>
          <p:cNvPr id="83973" name="Object 288"/>
          <p:cNvGraphicFramePr>
            <a:graphicFrameLocks noChangeAspect="1"/>
          </p:cNvGraphicFramePr>
          <p:nvPr/>
        </p:nvGraphicFramePr>
        <p:xfrm>
          <a:off x="1476375" y="5399088"/>
          <a:ext cx="125413" cy="176212"/>
        </p:xfrm>
        <a:graphic>
          <a:graphicData uri="http://schemas.openxmlformats.org/presentationml/2006/ole">
            <p:oleObj spid="_x0000_s50197" name="Equation" r:id="rId6" imgW="126725" imgH="177415" progId="Equation.3">
              <p:embed/>
            </p:oleObj>
          </a:graphicData>
        </a:graphic>
      </p:graphicFrame>
      <p:graphicFrame>
        <p:nvGraphicFramePr>
          <p:cNvPr id="83974" name="Object 289"/>
          <p:cNvGraphicFramePr>
            <a:graphicFrameLocks noChangeAspect="1"/>
          </p:cNvGraphicFramePr>
          <p:nvPr/>
        </p:nvGraphicFramePr>
        <p:xfrm>
          <a:off x="2667000" y="5419725"/>
          <a:ext cx="249238" cy="390525"/>
        </p:xfrm>
        <a:graphic>
          <a:graphicData uri="http://schemas.openxmlformats.org/presentationml/2006/ole">
            <p:oleObj spid="_x0000_s50198" name="Equation" r:id="rId7" imgW="253890" imgH="393529" progId="Equation.3">
              <p:embed/>
            </p:oleObj>
          </a:graphicData>
        </a:graphic>
      </p:graphicFrame>
      <p:graphicFrame>
        <p:nvGraphicFramePr>
          <p:cNvPr id="83975" name="Object 290"/>
          <p:cNvGraphicFramePr>
            <a:graphicFrameLocks noChangeAspect="1"/>
          </p:cNvGraphicFramePr>
          <p:nvPr/>
        </p:nvGraphicFramePr>
        <p:xfrm>
          <a:off x="3003550" y="5419725"/>
          <a:ext cx="236538" cy="390525"/>
        </p:xfrm>
        <a:graphic>
          <a:graphicData uri="http://schemas.openxmlformats.org/presentationml/2006/ole">
            <p:oleObj spid="_x0000_s50199" name="Equation" r:id="rId8" imgW="241195" imgH="393529" progId="Equation.3">
              <p:embed/>
            </p:oleObj>
          </a:graphicData>
        </a:graphic>
      </p:graphicFrame>
      <p:graphicFrame>
        <p:nvGraphicFramePr>
          <p:cNvPr id="83976" name="Object 291"/>
          <p:cNvGraphicFramePr>
            <a:graphicFrameLocks noChangeAspect="1"/>
          </p:cNvGraphicFramePr>
          <p:nvPr/>
        </p:nvGraphicFramePr>
        <p:xfrm>
          <a:off x="3311525" y="5456238"/>
          <a:ext cx="136525" cy="138112"/>
        </p:xfrm>
        <a:graphic>
          <a:graphicData uri="http://schemas.openxmlformats.org/presentationml/2006/ole">
            <p:oleObj spid="_x0000_s50200" name="Equation" r:id="rId9" imgW="139700" imgH="139700" progId="Equation.3">
              <p:embed/>
            </p:oleObj>
          </a:graphicData>
        </a:graphic>
      </p:graphicFrame>
      <p:graphicFrame>
        <p:nvGraphicFramePr>
          <p:cNvPr id="83977" name="Object 292"/>
          <p:cNvGraphicFramePr>
            <a:graphicFrameLocks noChangeAspect="1"/>
          </p:cNvGraphicFramePr>
          <p:nvPr/>
        </p:nvGraphicFramePr>
        <p:xfrm>
          <a:off x="3640138" y="5419725"/>
          <a:ext cx="247650" cy="390525"/>
        </p:xfrm>
        <a:graphic>
          <a:graphicData uri="http://schemas.openxmlformats.org/presentationml/2006/ole">
            <p:oleObj spid="_x0000_s50201" name="Equation" r:id="rId10" imgW="253890" imgH="393529" progId="Equation.3">
              <p:embed/>
            </p:oleObj>
          </a:graphicData>
        </a:graphic>
      </p:graphicFrame>
      <p:graphicFrame>
        <p:nvGraphicFramePr>
          <p:cNvPr id="83978" name="Object 293"/>
          <p:cNvGraphicFramePr>
            <a:graphicFrameLocks noChangeAspect="1"/>
          </p:cNvGraphicFramePr>
          <p:nvPr/>
        </p:nvGraphicFramePr>
        <p:xfrm>
          <a:off x="3962400" y="5419725"/>
          <a:ext cx="249238" cy="390525"/>
        </p:xfrm>
        <a:graphic>
          <a:graphicData uri="http://schemas.openxmlformats.org/presentationml/2006/ole">
            <p:oleObj spid="_x0000_s50202" name="Equation" r:id="rId11" imgW="253890" imgH="393529" progId="Equation.3">
              <p:embed/>
            </p:oleObj>
          </a:graphicData>
        </a:graphic>
      </p:graphicFrame>
      <p:graphicFrame>
        <p:nvGraphicFramePr>
          <p:cNvPr id="83979" name="Object 294"/>
          <p:cNvGraphicFramePr>
            <a:graphicFrameLocks noChangeAspect="1"/>
          </p:cNvGraphicFramePr>
          <p:nvPr/>
        </p:nvGraphicFramePr>
        <p:xfrm>
          <a:off x="4298950" y="5419725"/>
          <a:ext cx="236538" cy="390525"/>
        </p:xfrm>
        <a:graphic>
          <a:graphicData uri="http://schemas.openxmlformats.org/presentationml/2006/ole">
            <p:oleObj spid="_x0000_s50203" name="Equation" r:id="rId12" imgW="241195" imgH="393529" progId="Equation.3">
              <p:embed/>
            </p:oleObj>
          </a:graphicData>
        </a:graphic>
      </p:graphicFrame>
      <p:graphicFrame>
        <p:nvGraphicFramePr>
          <p:cNvPr id="83980" name="Object 295"/>
          <p:cNvGraphicFramePr>
            <a:graphicFrameLocks noChangeAspect="1"/>
          </p:cNvGraphicFramePr>
          <p:nvPr/>
        </p:nvGraphicFramePr>
        <p:xfrm>
          <a:off x="4622800" y="5419725"/>
          <a:ext cx="236538" cy="390525"/>
        </p:xfrm>
        <a:graphic>
          <a:graphicData uri="http://schemas.openxmlformats.org/presentationml/2006/ole">
            <p:oleObj spid="_x0000_s50204" name="Equation" r:id="rId13" imgW="241195" imgH="393529" progId="Equation.3">
              <p:embed/>
            </p:oleObj>
          </a:graphicData>
        </a:graphic>
      </p:graphicFrame>
      <p:graphicFrame>
        <p:nvGraphicFramePr>
          <p:cNvPr id="83981" name="Object 296"/>
          <p:cNvGraphicFramePr>
            <a:graphicFrameLocks noChangeAspect="1"/>
          </p:cNvGraphicFramePr>
          <p:nvPr/>
        </p:nvGraphicFramePr>
        <p:xfrm>
          <a:off x="4932363" y="5419725"/>
          <a:ext cx="287337" cy="390525"/>
        </p:xfrm>
        <a:graphic>
          <a:graphicData uri="http://schemas.openxmlformats.org/presentationml/2006/ole">
            <p:oleObj spid="_x0000_s50205" name="Equation" r:id="rId14" imgW="291973" imgH="393529" progId="Equation.3">
              <p:embed/>
            </p:oleObj>
          </a:graphicData>
        </a:graphic>
      </p:graphicFrame>
      <p:graphicFrame>
        <p:nvGraphicFramePr>
          <p:cNvPr id="83982" name="Object 297"/>
          <p:cNvGraphicFramePr>
            <a:graphicFrameLocks noChangeAspect="1"/>
          </p:cNvGraphicFramePr>
          <p:nvPr/>
        </p:nvGraphicFramePr>
        <p:xfrm>
          <a:off x="5319713" y="5419725"/>
          <a:ext cx="223837" cy="176213"/>
        </p:xfrm>
        <a:graphic>
          <a:graphicData uri="http://schemas.openxmlformats.org/presentationml/2006/ole">
            <p:oleObj spid="_x0000_s50206" name="Equation" r:id="rId15" imgW="228402" imgH="177646" progId="Equation.3">
              <p:embed/>
            </p:oleObj>
          </a:graphicData>
        </a:graphic>
      </p:graphicFrame>
      <p:sp>
        <p:nvSpPr>
          <p:cNvPr id="83990" name="Line 347"/>
          <p:cNvSpPr>
            <a:spLocks noChangeShapeType="1"/>
          </p:cNvSpPr>
          <p:nvPr/>
        </p:nvSpPr>
        <p:spPr bwMode="auto">
          <a:xfrm>
            <a:off x="1187450" y="4633913"/>
            <a:ext cx="6480175" cy="0"/>
          </a:xfrm>
          <a:prstGeom prst="line">
            <a:avLst/>
          </a:prstGeom>
          <a:noFill/>
          <a:ln w="38100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ahoma" panose="020B0604030504040204" pitchFamily="34" charset="0"/>
              <a:ea typeface="+mn-ea"/>
              <a:cs typeface="+mn-cs"/>
            </a:endParaRPr>
          </a:p>
        </p:txBody>
      </p:sp>
      <p:graphicFrame>
        <p:nvGraphicFramePr>
          <p:cNvPr id="83983" name="Object 348"/>
          <p:cNvGraphicFramePr>
            <a:graphicFrameLocks noChangeAspect="1"/>
          </p:cNvGraphicFramePr>
          <p:nvPr/>
        </p:nvGraphicFramePr>
        <p:xfrm>
          <a:off x="6946900" y="3249613"/>
          <a:ext cx="1531938" cy="836612"/>
        </p:xfrm>
        <a:graphic>
          <a:graphicData uri="http://schemas.openxmlformats.org/presentationml/2006/ole">
            <p:oleObj spid="_x0000_s50207" name="Equation" r:id="rId16" imgW="710891" imgH="393529" progId="Equation.3">
              <p:embed/>
            </p:oleObj>
          </a:graphicData>
        </a:graphic>
      </p:graphicFrame>
      <p:sp>
        <p:nvSpPr>
          <p:cNvPr id="83991" name="Line 350"/>
          <p:cNvSpPr>
            <a:spLocks noChangeShapeType="1"/>
          </p:cNvSpPr>
          <p:nvPr/>
        </p:nvSpPr>
        <p:spPr bwMode="auto">
          <a:xfrm>
            <a:off x="7091363" y="3794125"/>
            <a:ext cx="73025" cy="839788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ahoma" panose="020B0604030504040204" pitchFamily="34" charset="0"/>
              <a:ea typeface="+mn-ea"/>
              <a:cs typeface="+mn-cs"/>
            </a:endParaRPr>
          </a:p>
        </p:txBody>
      </p:sp>
      <p:sp>
        <p:nvSpPr>
          <p:cNvPr id="83992" name="Freeform 351"/>
          <p:cNvSpPr>
            <a:spLocks/>
          </p:cNvSpPr>
          <p:nvPr/>
        </p:nvSpPr>
        <p:spPr bwMode="auto">
          <a:xfrm>
            <a:off x="1439863" y="4906963"/>
            <a:ext cx="1981200" cy="457200"/>
          </a:xfrm>
          <a:custGeom>
            <a:avLst/>
            <a:gdLst>
              <a:gd name="T0" fmla="*/ 0 w 438"/>
              <a:gd name="T1" fmla="*/ 2147483647 h 364"/>
              <a:gd name="T2" fmla="*/ 2147483647 w 438"/>
              <a:gd name="T3" fmla="*/ 2147483647 h 364"/>
              <a:gd name="T4" fmla="*/ 2147483647 w 438"/>
              <a:gd name="T5" fmla="*/ 2147483647 h 364"/>
              <a:gd name="T6" fmla="*/ 2147483647 w 438"/>
              <a:gd name="T7" fmla="*/ 2147483647 h 364"/>
              <a:gd name="T8" fmla="*/ 2147483647 w 438"/>
              <a:gd name="T9" fmla="*/ 2147483647 h 364"/>
              <a:gd name="T10" fmla="*/ 2147483647 w 438"/>
              <a:gd name="T11" fmla="*/ 2147483647 h 364"/>
              <a:gd name="T12" fmla="*/ 2147483647 w 438"/>
              <a:gd name="T13" fmla="*/ 2147483647 h 364"/>
              <a:gd name="T14" fmla="*/ 2147483647 w 438"/>
              <a:gd name="T15" fmla="*/ 2147483647 h 364"/>
              <a:gd name="T16" fmla="*/ 2147483647 w 438"/>
              <a:gd name="T17" fmla="*/ 2147483647 h 364"/>
              <a:gd name="T18" fmla="*/ 2147483647 w 438"/>
              <a:gd name="T19" fmla="*/ 2147483647 h 364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w 438"/>
              <a:gd name="T31" fmla="*/ 0 h 364"/>
              <a:gd name="T32" fmla="*/ 438 w 438"/>
              <a:gd name="T33" fmla="*/ 364 h 364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T30" t="T31" r="T32" b="T33"/>
            <a:pathLst>
              <a:path w="438" h="364">
                <a:moveTo>
                  <a:pt x="0" y="364"/>
                </a:moveTo>
                <a:cubicBezTo>
                  <a:pt x="11" y="337"/>
                  <a:pt x="39" y="256"/>
                  <a:pt x="64" y="204"/>
                </a:cubicBezTo>
                <a:cubicBezTo>
                  <a:pt x="89" y="152"/>
                  <a:pt x="126" y="84"/>
                  <a:pt x="150" y="51"/>
                </a:cubicBezTo>
                <a:cubicBezTo>
                  <a:pt x="174" y="18"/>
                  <a:pt x="187" y="6"/>
                  <a:pt x="206" y="3"/>
                </a:cubicBezTo>
                <a:cubicBezTo>
                  <a:pt x="225" y="0"/>
                  <a:pt x="249" y="21"/>
                  <a:pt x="266" y="35"/>
                </a:cubicBezTo>
                <a:cubicBezTo>
                  <a:pt x="283" y="49"/>
                  <a:pt x="291" y="63"/>
                  <a:pt x="308" y="89"/>
                </a:cubicBezTo>
                <a:cubicBezTo>
                  <a:pt x="325" y="115"/>
                  <a:pt x="349" y="159"/>
                  <a:pt x="366" y="191"/>
                </a:cubicBezTo>
                <a:cubicBezTo>
                  <a:pt x="383" y="223"/>
                  <a:pt x="402" y="266"/>
                  <a:pt x="410" y="283"/>
                </a:cubicBezTo>
                <a:cubicBezTo>
                  <a:pt x="418" y="300"/>
                  <a:pt x="409" y="281"/>
                  <a:pt x="414" y="294"/>
                </a:cubicBezTo>
                <a:cubicBezTo>
                  <a:pt x="419" y="307"/>
                  <a:pt x="433" y="349"/>
                  <a:pt x="438" y="363"/>
                </a:cubicBezTo>
              </a:path>
            </a:pathLst>
          </a:custGeom>
          <a:noFill/>
          <a:ln w="34925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NZ" altLang="en-US" sz="1800" b="0" i="0" u="none" strike="noStrike" kern="120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ahoma" panose="020B0604030504040204" pitchFamily="34" charset="0"/>
              <a:ea typeface="+mn-ea"/>
              <a:cs typeface="+mn-cs"/>
            </a:endParaRPr>
          </a:p>
        </p:txBody>
      </p:sp>
      <p:sp>
        <p:nvSpPr>
          <p:cNvPr id="83993" name="Freeform 352"/>
          <p:cNvSpPr>
            <a:spLocks/>
          </p:cNvSpPr>
          <p:nvPr/>
        </p:nvSpPr>
        <p:spPr bwMode="auto">
          <a:xfrm>
            <a:off x="5400675" y="4943475"/>
            <a:ext cx="1981200" cy="457200"/>
          </a:xfrm>
          <a:custGeom>
            <a:avLst/>
            <a:gdLst>
              <a:gd name="T0" fmla="*/ 0 w 438"/>
              <a:gd name="T1" fmla="*/ 2147483647 h 364"/>
              <a:gd name="T2" fmla="*/ 2147483647 w 438"/>
              <a:gd name="T3" fmla="*/ 2147483647 h 364"/>
              <a:gd name="T4" fmla="*/ 2147483647 w 438"/>
              <a:gd name="T5" fmla="*/ 2147483647 h 364"/>
              <a:gd name="T6" fmla="*/ 2147483647 w 438"/>
              <a:gd name="T7" fmla="*/ 2147483647 h 364"/>
              <a:gd name="T8" fmla="*/ 2147483647 w 438"/>
              <a:gd name="T9" fmla="*/ 2147483647 h 364"/>
              <a:gd name="T10" fmla="*/ 2147483647 w 438"/>
              <a:gd name="T11" fmla="*/ 2147483647 h 364"/>
              <a:gd name="T12" fmla="*/ 2147483647 w 438"/>
              <a:gd name="T13" fmla="*/ 2147483647 h 364"/>
              <a:gd name="T14" fmla="*/ 2147483647 w 438"/>
              <a:gd name="T15" fmla="*/ 2147483647 h 364"/>
              <a:gd name="T16" fmla="*/ 2147483647 w 438"/>
              <a:gd name="T17" fmla="*/ 2147483647 h 364"/>
              <a:gd name="T18" fmla="*/ 2147483647 w 438"/>
              <a:gd name="T19" fmla="*/ 2147483647 h 364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w 438"/>
              <a:gd name="T31" fmla="*/ 0 h 364"/>
              <a:gd name="T32" fmla="*/ 438 w 438"/>
              <a:gd name="T33" fmla="*/ 364 h 364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T30" t="T31" r="T32" b="T33"/>
            <a:pathLst>
              <a:path w="438" h="364">
                <a:moveTo>
                  <a:pt x="0" y="364"/>
                </a:moveTo>
                <a:cubicBezTo>
                  <a:pt x="11" y="337"/>
                  <a:pt x="39" y="256"/>
                  <a:pt x="64" y="204"/>
                </a:cubicBezTo>
                <a:cubicBezTo>
                  <a:pt x="89" y="152"/>
                  <a:pt x="126" y="84"/>
                  <a:pt x="150" y="51"/>
                </a:cubicBezTo>
                <a:cubicBezTo>
                  <a:pt x="174" y="18"/>
                  <a:pt x="187" y="6"/>
                  <a:pt x="206" y="3"/>
                </a:cubicBezTo>
                <a:cubicBezTo>
                  <a:pt x="225" y="0"/>
                  <a:pt x="249" y="21"/>
                  <a:pt x="266" y="35"/>
                </a:cubicBezTo>
                <a:cubicBezTo>
                  <a:pt x="283" y="49"/>
                  <a:pt x="291" y="63"/>
                  <a:pt x="308" y="89"/>
                </a:cubicBezTo>
                <a:cubicBezTo>
                  <a:pt x="325" y="115"/>
                  <a:pt x="349" y="159"/>
                  <a:pt x="366" y="191"/>
                </a:cubicBezTo>
                <a:cubicBezTo>
                  <a:pt x="383" y="223"/>
                  <a:pt x="402" y="266"/>
                  <a:pt x="410" y="283"/>
                </a:cubicBezTo>
                <a:cubicBezTo>
                  <a:pt x="418" y="300"/>
                  <a:pt x="409" y="281"/>
                  <a:pt x="414" y="294"/>
                </a:cubicBezTo>
                <a:cubicBezTo>
                  <a:pt x="419" y="307"/>
                  <a:pt x="433" y="349"/>
                  <a:pt x="438" y="363"/>
                </a:cubicBezTo>
              </a:path>
            </a:pathLst>
          </a:custGeom>
          <a:noFill/>
          <a:ln w="34925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NZ" altLang="en-US" sz="1800" b="0" i="0" u="none" strike="noStrike" kern="120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ahoma" panose="020B0604030504040204" pitchFamily="34" charset="0"/>
              <a:ea typeface="+mn-ea"/>
              <a:cs typeface="+mn-cs"/>
            </a:endParaRPr>
          </a:p>
        </p:txBody>
      </p:sp>
      <p:graphicFrame>
        <p:nvGraphicFramePr>
          <p:cNvPr id="83984" name="Object 354"/>
          <p:cNvGraphicFramePr>
            <a:graphicFrameLocks noChangeAspect="1"/>
          </p:cNvGraphicFramePr>
          <p:nvPr/>
        </p:nvGraphicFramePr>
        <p:xfrm>
          <a:off x="5484813" y="1457325"/>
          <a:ext cx="2400300" cy="552450"/>
        </p:xfrm>
        <a:graphic>
          <a:graphicData uri="http://schemas.openxmlformats.org/presentationml/2006/ole">
            <p:oleObj spid="_x0000_s50208" name="Equation" r:id="rId17" imgW="952087" imgH="215806" progId="Equation.3">
              <p:embed/>
            </p:oleObj>
          </a:graphicData>
        </a:graphic>
      </p:graphicFrame>
      <p:sp>
        <p:nvSpPr>
          <p:cNvPr id="83994" name="Text Box 357"/>
          <p:cNvSpPr txBox="1">
            <a:spLocks noChangeArrowheads="1"/>
          </p:cNvSpPr>
          <p:nvPr/>
        </p:nvSpPr>
        <p:spPr bwMode="auto">
          <a:xfrm>
            <a:off x="2303463" y="3981450"/>
            <a:ext cx="360362" cy="323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prstDash val="dash"/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v</a:t>
            </a:r>
            <a:r>
              <a:rPr kumimoji="0" lang="en-US" alt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O</a:t>
            </a:r>
            <a:endParaRPr kumimoji="0" lang="en-US" altLang="en-US" sz="1600" b="0" i="0" u="none" strike="noStrike" kern="1200" cap="none" spc="0" normalizeH="0" baseline="-2500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anose="020B0604030504040204" pitchFamily="34" charset="0"/>
              <a:ea typeface="+mn-ea"/>
              <a:cs typeface="+mn-cs"/>
            </a:endParaRPr>
          </a:p>
        </p:txBody>
      </p:sp>
      <p:sp>
        <p:nvSpPr>
          <p:cNvPr id="83995" name="Text Box 358"/>
          <p:cNvSpPr txBox="1">
            <a:spLocks noChangeArrowheads="1"/>
          </p:cNvSpPr>
          <p:nvPr/>
        </p:nvSpPr>
        <p:spPr bwMode="auto">
          <a:xfrm>
            <a:off x="2016125" y="4706938"/>
            <a:ext cx="360363" cy="323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prstDash val="dash"/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i</a:t>
            </a:r>
            <a:r>
              <a:rPr kumimoji="0" lang="en-US" alt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+mn-ea"/>
                <a:cs typeface="+mn-cs"/>
              </a:rPr>
              <a:t>o</a:t>
            </a:r>
            <a:endParaRPr kumimoji="0" lang="en-US" altLang="en-US" sz="16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anose="020B0604030504040204" pitchFamily="34" charset="0"/>
              <a:ea typeface="+mn-ea"/>
              <a:cs typeface="+mn-cs"/>
            </a:endParaRPr>
          </a:p>
        </p:txBody>
      </p:sp>
      <p:sp>
        <p:nvSpPr>
          <p:cNvPr id="83996" name="Line 359"/>
          <p:cNvSpPr>
            <a:spLocks noChangeShapeType="1"/>
          </p:cNvSpPr>
          <p:nvPr/>
        </p:nvSpPr>
        <p:spPr bwMode="auto">
          <a:xfrm flipH="1">
            <a:off x="4859338" y="1895475"/>
            <a:ext cx="844550" cy="4198938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ahoma" panose="020B0604030504040204" pitchFamily="34" charset="0"/>
              <a:ea typeface="+mn-ea"/>
              <a:cs typeface="+mn-cs"/>
            </a:endParaRPr>
          </a:p>
        </p:txBody>
      </p:sp>
      <p:sp>
        <p:nvSpPr>
          <p:cNvPr id="109" name="Rectangle 2"/>
          <p:cNvSpPr txBox="1">
            <a:spLocks noChangeArrowheads="1"/>
          </p:cNvSpPr>
          <p:nvPr/>
        </p:nvSpPr>
        <p:spPr bwMode="auto">
          <a:xfrm>
            <a:off x="628650" y="1128713"/>
            <a:ext cx="6608763" cy="766762"/>
          </a:xfrm>
          <a:prstGeom prst="rect">
            <a:avLst/>
          </a:prstGeom>
          <a:noFill/>
          <a:ln w="76200" cmpd="tri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marL="355600" marR="0" lvl="0" indent="-3556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Courier New" pitchFamily="49" charset="0"/>
              <a:buChar char="o"/>
              <a:tabLst/>
              <a:defRPr/>
            </a:pPr>
            <a:r>
              <a:rPr kumimoji="0" lang="en-US" sz="3200" b="1" i="0" u="none" strike="noStrike" kern="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Book Antiqua" pitchFamily="18" charset="0"/>
                <a:ea typeface="+mn-ea"/>
                <a:cs typeface="+mn-cs"/>
              </a:rPr>
              <a:t>Tải</a:t>
            </a:r>
            <a:r>
              <a:rPr kumimoji="0" lang="en-US" sz="32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Book Antiqua" pitchFamily="18" charset="0"/>
                <a:ea typeface="+mn-ea"/>
                <a:cs typeface="+mn-cs"/>
              </a:rPr>
              <a:t> R-L (Diode)</a:t>
            </a:r>
          </a:p>
        </p:txBody>
      </p:sp>
      <p:sp>
        <p:nvSpPr>
          <p:cNvPr id="83999" name="Rectangle 7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NZ" altLang="en-US" sz="1800" b="0" i="0" u="none" strike="noStrike" kern="120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ahoma" panose="020B0604030504040204" pitchFamily="34" charset="0"/>
              <a:ea typeface="+mn-ea"/>
              <a:cs typeface="+mn-cs"/>
            </a:endParaRPr>
          </a:p>
        </p:txBody>
      </p:sp>
      <p:sp>
        <p:nvSpPr>
          <p:cNvPr id="84000" name="Freeform 351"/>
          <p:cNvSpPr>
            <a:spLocks/>
          </p:cNvSpPr>
          <p:nvPr/>
        </p:nvSpPr>
        <p:spPr bwMode="auto">
          <a:xfrm>
            <a:off x="3440113" y="4926013"/>
            <a:ext cx="1981200" cy="457200"/>
          </a:xfrm>
          <a:custGeom>
            <a:avLst/>
            <a:gdLst>
              <a:gd name="T0" fmla="*/ 0 w 438"/>
              <a:gd name="T1" fmla="*/ 2147483647 h 364"/>
              <a:gd name="T2" fmla="*/ 2147483647 w 438"/>
              <a:gd name="T3" fmla="*/ 2147483647 h 364"/>
              <a:gd name="T4" fmla="*/ 2147483647 w 438"/>
              <a:gd name="T5" fmla="*/ 2147483647 h 364"/>
              <a:gd name="T6" fmla="*/ 2147483647 w 438"/>
              <a:gd name="T7" fmla="*/ 2147483647 h 364"/>
              <a:gd name="T8" fmla="*/ 2147483647 w 438"/>
              <a:gd name="T9" fmla="*/ 2147483647 h 364"/>
              <a:gd name="T10" fmla="*/ 2147483647 w 438"/>
              <a:gd name="T11" fmla="*/ 2147483647 h 364"/>
              <a:gd name="T12" fmla="*/ 2147483647 w 438"/>
              <a:gd name="T13" fmla="*/ 2147483647 h 364"/>
              <a:gd name="T14" fmla="*/ 2147483647 w 438"/>
              <a:gd name="T15" fmla="*/ 2147483647 h 364"/>
              <a:gd name="T16" fmla="*/ 2147483647 w 438"/>
              <a:gd name="T17" fmla="*/ 2147483647 h 364"/>
              <a:gd name="T18" fmla="*/ 2147483647 w 438"/>
              <a:gd name="T19" fmla="*/ 2147483647 h 364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w 438"/>
              <a:gd name="T31" fmla="*/ 0 h 364"/>
              <a:gd name="T32" fmla="*/ 438 w 438"/>
              <a:gd name="T33" fmla="*/ 364 h 364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T30" t="T31" r="T32" b="T33"/>
            <a:pathLst>
              <a:path w="438" h="364">
                <a:moveTo>
                  <a:pt x="0" y="364"/>
                </a:moveTo>
                <a:cubicBezTo>
                  <a:pt x="11" y="337"/>
                  <a:pt x="39" y="256"/>
                  <a:pt x="64" y="204"/>
                </a:cubicBezTo>
                <a:cubicBezTo>
                  <a:pt x="89" y="152"/>
                  <a:pt x="126" y="84"/>
                  <a:pt x="150" y="51"/>
                </a:cubicBezTo>
                <a:cubicBezTo>
                  <a:pt x="174" y="18"/>
                  <a:pt x="187" y="6"/>
                  <a:pt x="206" y="3"/>
                </a:cubicBezTo>
                <a:cubicBezTo>
                  <a:pt x="225" y="0"/>
                  <a:pt x="249" y="21"/>
                  <a:pt x="266" y="35"/>
                </a:cubicBezTo>
                <a:cubicBezTo>
                  <a:pt x="283" y="49"/>
                  <a:pt x="291" y="63"/>
                  <a:pt x="308" y="89"/>
                </a:cubicBezTo>
                <a:cubicBezTo>
                  <a:pt x="325" y="115"/>
                  <a:pt x="349" y="159"/>
                  <a:pt x="366" y="191"/>
                </a:cubicBezTo>
                <a:cubicBezTo>
                  <a:pt x="383" y="223"/>
                  <a:pt x="402" y="266"/>
                  <a:pt x="410" y="283"/>
                </a:cubicBezTo>
                <a:cubicBezTo>
                  <a:pt x="418" y="300"/>
                  <a:pt x="409" y="281"/>
                  <a:pt x="414" y="294"/>
                </a:cubicBezTo>
                <a:cubicBezTo>
                  <a:pt x="419" y="307"/>
                  <a:pt x="433" y="349"/>
                  <a:pt x="438" y="363"/>
                </a:cubicBezTo>
              </a:path>
            </a:pathLst>
          </a:custGeom>
          <a:noFill/>
          <a:ln w="34925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NZ" altLang="en-US" sz="1800" b="0" i="0" u="none" strike="noStrike" kern="120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ahoma" panose="020B0604030504040204" pitchFamily="34" charset="0"/>
              <a:ea typeface="+mn-ea"/>
              <a:cs typeface="+mn-cs"/>
            </a:endParaRPr>
          </a:p>
        </p:txBody>
      </p:sp>
      <p:graphicFrame>
        <p:nvGraphicFramePr>
          <p:cNvPr id="83985" name="Object 17"/>
          <p:cNvGraphicFramePr>
            <a:graphicFrameLocks noChangeAspect="1"/>
          </p:cNvGraphicFramePr>
          <p:nvPr/>
        </p:nvGraphicFramePr>
        <p:xfrm>
          <a:off x="5995988" y="2297113"/>
          <a:ext cx="1728787" cy="552450"/>
        </p:xfrm>
        <a:graphic>
          <a:graphicData uri="http://schemas.openxmlformats.org/presentationml/2006/ole">
            <p:oleObj spid="_x0000_s50209" name="Equation" r:id="rId18" imgW="685502" imgH="215806" progId="Equation.3">
              <p:embed/>
            </p:oleObj>
          </a:graphicData>
        </a:graphic>
      </p:graphicFrame>
      <p:sp>
        <p:nvSpPr>
          <p:cNvPr id="84001" name="Line 359"/>
          <p:cNvSpPr>
            <a:spLocks noChangeShapeType="1"/>
          </p:cNvSpPr>
          <p:nvPr/>
        </p:nvSpPr>
        <p:spPr bwMode="auto">
          <a:xfrm flipH="1">
            <a:off x="5813425" y="2698750"/>
            <a:ext cx="292100" cy="335915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ahoma" panose="020B0604030504040204" pitchFamily="34" charset="0"/>
              <a:ea typeface="+mn-ea"/>
              <a:cs typeface="+mn-cs"/>
            </a:endParaRPr>
          </a:p>
        </p:txBody>
      </p:sp>
      <p:sp>
        <p:nvSpPr>
          <p:cNvPr id="84002" name="Rectangle 7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NZ" altLang="en-US" sz="1800" b="0" i="0" u="none" strike="noStrike" kern="120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ahoma" panose="020B0604030504040204" pitchFamily="34" charset="0"/>
              <a:ea typeface="+mn-ea"/>
              <a:cs typeface="+mn-cs"/>
            </a:endParaRPr>
          </a:p>
        </p:txBody>
      </p:sp>
      <p:sp>
        <p:nvSpPr>
          <p:cNvPr id="84003" name="Rectangle 80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NZ" altLang="en-US" sz="1800" b="0" i="0" u="none" strike="noStrike" kern="120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ahoma" panose="020B0604030504040204" pitchFamily="34" charset="0"/>
              <a:ea typeface="+mn-ea"/>
              <a:cs typeface="+mn-cs"/>
            </a:endParaRPr>
          </a:p>
        </p:txBody>
      </p:sp>
      <p:grpSp>
        <p:nvGrpSpPr>
          <p:cNvPr id="84004" name="Group 18"/>
          <p:cNvGrpSpPr>
            <a:grpSpLocks noChangeAspect="1"/>
          </p:cNvGrpSpPr>
          <p:nvPr/>
        </p:nvGrpSpPr>
        <p:grpSpPr bwMode="auto">
          <a:xfrm>
            <a:off x="1651000" y="1785938"/>
            <a:ext cx="3144838" cy="2190750"/>
            <a:chOff x="2138" y="3733"/>
            <a:chExt cx="2990" cy="2083"/>
          </a:xfrm>
        </p:grpSpPr>
        <p:sp>
          <p:nvSpPr>
            <p:cNvPr id="84005" name="AutoShape 79"/>
            <p:cNvSpPr>
              <a:spLocks noChangeAspect="1" noChangeArrowheads="1" noTextEdit="1"/>
            </p:cNvSpPr>
            <p:nvPr/>
          </p:nvSpPr>
          <p:spPr bwMode="auto">
            <a:xfrm>
              <a:off x="2138" y="3733"/>
              <a:ext cx="2990" cy="208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 panose="020B0604030504040204" pitchFamily="34" charset="0"/>
                <a:ea typeface="+mn-ea"/>
                <a:cs typeface="+mn-cs"/>
              </a:endParaRPr>
            </a:p>
          </p:txBody>
        </p:sp>
        <p:grpSp>
          <p:nvGrpSpPr>
            <p:cNvPr id="84006" name="Group 19"/>
            <p:cNvGrpSpPr>
              <a:grpSpLocks/>
            </p:cNvGrpSpPr>
            <p:nvPr/>
          </p:nvGrpSpPr>
          <p:grpSpPr bwMode="auto">
            <a:xfrm>
              <a:off x="2138" y="3733"/>
              <a:ext cx="2990" cy="2083"/>
              <a:chOff x="2138" y="3990"/>
              <a:chExt cx="2990" cy="2083"/>
            </a:xfrm>
          </p:grpSpPr>
          <p:sp>
            <p:nvSpPr>
              <p:cNvPr id="84007" name="Rectangle 78"/>
              <p:cNvSpPr>
                <a:spLocks noChangeArrowheads="1"/>
              </p:cNvSpPr>
              <p:nvPr/>
            </p:nvSpPr>
            <p:spPr bwMode="auto">
              <a:xfrm>
                <a:off x="5128" y="4901"/>
                <a:ext cx="0" cy="28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altLang="en-US" sz="20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ahoma" panose="020B060403050404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84008" name="Line 77"/>
              <p:cNvSpPr>
                <a:spLocks noChangeShapeType="1"/>
              </p:cNvSpPr>
              <p:nvPr/>
            </p:nvSpPr>
            <p:spPr bwMode="auto">
              <a:xfrm flipH="1">
                <a:off x="3223" y="5817"/>
                <a:ext cx="183" cy="0"/>
              </a:xfrm>
              <a:prstGeom prst="line">
                <a:avLst/>
              </a:prstGeom>
              <a:noFill/>
              <a:ln w="1524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</a:extLst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ahoma" panose="020B060403050404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84009" name="Line 76"/>
              <p:cNvSpPr>
                <a:spLocks noChangeShapeType="1"/>
              </p:cNvSpPr>
              <p:nvPr/>
            </p:nvSpPr>
            <p:spPr bwMode="auto">
              <a:xfrm>
                <a:off x="3946" y="5817"/>
                <a:ext cx="181" cy="0"/>
              </a:xfrm>
              <a:prstGeom prst="line">
                <a:avLst/>
              </a:prstGeom>
              <a:noFill/>
              <a:ln w="1524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</a:extLst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ahoma" panose="020B060403050404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84010" name="Line 75"/>
              <p:cNvSpPr>
                <a:spLocks noChangeShapeType="1"/>
              </p:cNvSpPr>
              <p:nvPr/>
            </p:nvSpPr>
            <p:spPr bwMode="auto">
              <a:xfrm>
                <a:off x="3406" y="5817"/>
                <a:ext cx="540" cy="0"/>
              </a:xfrm>
              <a:prstGeom prst="line">
                <a:avLst/>
              </a:prstGeom>
              <a:noFill/>
              <a:ln w="15240">
                <a:solidFill>
                  <a:srgbClr val="0000FF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</a:extLst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ahoma" panose="020B060403050404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84011" name="Rectangle 74"/>
              <p:cNvSpPr>
                <a:spLocks noChangeArrowheads="1"/>
              </p:cNvSpPr>
              <p:nvPr/>
            </p:nvSpPr>
            <p:spPr bwMode="auto">
              <a:xfrm>
                <a:off x="3749" y="5596"/>
                <a:ext cx="17" cy="441"/>
              </a:xfrm>
              <a:prstGeom prst="rect">
                <a:avLst/>
              </a:prstGeom>
              <a:solidFill>
                <a:srgbClr val="0000FF"/>
              </a:solidFill>
              <a:ln w="15240">
                <a:solidFill>
                  <a:srgbClr val="0000FF"/>
                </a:solidFill>
                <a:miter lim="800000"/>
                <a:headEnd/>
                <a:tailEnd/>
              </a:ln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NZ" altLang="en-US" sz="20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ahoma" panose="020B060403050404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84012" name="Freeform 73"/>
              <p:cNvSpPr>
                <a:spLocks/>
              </p:cNvSpPr>
              <p:nvPr/>
            </p:nvSpPr>
            <p:spPr bwMode="auto">
              <a:xfrm>
                <a:off x="3568" y="5596"/>
                <a:ext cx="162" cy="441"/>
              </a:xfrm>
              <a:custGeom>
                <a:avLst/>
                <a:gdLst>
                  <a:gd name="T0" fmla="*/ 0 w 212"/>
                  <a:gd name="T1" fmla="*/ 0 h 426"/>
                  <a:gd name="T2" fmla="*/ 73 w 212"/>
                  <a:gd name="T3" fmla="*/ 245 h 426"/>
                  <a:gd name="T4" fmla="*/ 0 w 212"/>
                  <a:gd name="T5" fmla="*/ 490 h 426"/>
                  <a:gd name="T6" fmla="*/ 0 w 212"/>
                  <a:gd name="T7" fmla="*/ 0 h 426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212"/>
                  <a:gd name="T13" fmla="*/ 0 h 426"/>
                  <a:gd name="T14" fmla="*/ 212 w 212"/>
                  <a:gd name="T15" fmla="*/ 426 h 42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2" h="426">
                    <a:moveTo>
                      <a:pt x="0" y="0"/>
                    </a:moveTo>
                    <a:lnTo>
                      <a:pt x="212" y="213"/>
                    </a:lnTo>
                    <a:lnTo>
                      <a:pt x="0" y="426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00FF"/>
              </a:solidFill>
              <a:ln w="15240">
                <a:solidFill>
                  <a:srgbClr val="0000FF"/>
                </a:solidFill>
                <a:round/>
                <a:headEnd/>
                <a:tailEnd/>
              </a:ln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NZ" altLang="en-US" sz="20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ahoma" panose="020B060403050404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84013" name="Rectangle 72"/>
              <p:cNvSpPr>
                <a:spLocks noChangeArrowheads="1"/>
              </p:cNvSpPr>
              <p:nvPr/>
            </p:nvSpPr>
            <p:spPr bwMode="auto">
              <a:xfrm>
                <a:off x="3308" y="5344"/>
                <a:ext cx="427" cy="26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en-US" sz="2000" b="0" i="0" u="none" strike="noStrike" kern="1200" cap="none" spc="0" normalizeH="0" baseline="0" noProof="0" smtClean="0">
                    <a:ln>
                      <a:noFill/>
                    </a:ln>
                    <a:solidFill>
                      <a:srgbClr val="000080"/>
                    </a:solidFill>
                    <a:effectLst/>
                    <a:uLnTx/>
                    <a:uFillTx/>
                    <a:latin typeface="Tahoma" panose="020B0604030504040204" pitchFamily="34" charset="0"/>
                    <a:ea typeface="Times New Roman" panose="02020603050405020304" pitchFamily="18" charset="0"/>
                    <a:cs typeface=".VnTime" panose="020B7200000000000000" pitchFamily="34" charset="0"/>
                  </a:rPr>
                  <a:t>D</a:t>
                </a:r>
                <a:r>
                  <a:rPr kumimoji="0" lang="en-US" altLang="en-US" sz="2000" b="0" i="0" u="none" strike="noStrike" kern="1200" cap="none" spc="0" normalizeH="0" baseline="-30000" noProof="0" smtClean="0">
                    <a:ln>
                      <a:noFill/>
                    </a:ln>
                    <a:solidFill>
                      <a:srgbClr val="000080"/>
                    </a:solidFill>
                    <a:effectLst/>
                    <a:uLnTx/>
                    <a:uFillTx/>
                    <a:latin typeface="Tahoma" panose="020B0604030504040204" pitchFamily="34" charset="0"/>
                    <a:ea typeface="Times New Roman" panose="02020603050405020304" pitchFamily="18" charset="0"/>
                    <a:cs typeface=".VnTime" panose="020B7200000000000000" pitchFamily="34" charset="0"/>
                  </a:rPr>
                  <a:t>2</a:t>
                </a:r>
                <a:endParaRPr kumimoji="0" lang="en-US" altLang="en-US" sz="20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ahoma" panose="020B0604030504040204" pitchFamily="34" charset="0"/>
                  <a:ea typeface="Times New Roman" panose="02020603050405020304" pitchFamily="18" charset="0"/>
                  <a:cs typeface=".VnTime" panose="020B7200000000000000" pitchFamily="34" charset="0"/>
                </a:endParaRPr>
              </a:p>
            </p:txBody>
          </p:sp>
          <p:sp>
            <p:nvSpPr>
              <p:cNvPr id="84014" name="Line 71"/>
              <p:cNvSpPr>
                <a:spLocks noChangeShapeType="1"/>
              </p:cNvSpPr>
              <p:nvPr/>
            </p:nvSpPr>
            <p:spPr bwMode="auto">
              <a:xfrm>
                <a:off x="3766" y="5082"/>
                <a:ext cx="180" cy="1"/>
              </a:xfrm>
              <a:prstGeom prst="line">
                <a:avLst/>
              </a:prstGeom>
              <a:noFill/>
              <a:ln w="1524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</a:extLst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ahoma" panose="020B060403050404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84015" name="Line 70"/>
              <p:cNvSpPr>
                <a:spLocks noChangeShapeType="1"/>
              </p:cNvSpPr>
              <p:nvPr/>
            </p:nvSpPr>
            <p:spPr bwMode="auto">
              <a:xfrm>
                <a:off x="3766" y="5008"/>
                <a:ext cx="0" cy="145"/>
              </a:xfrm>
              <a:prstGeom prst="line">
                <a:avLst/>
              </a:prstGeom>
              <a:noFill/>
              <a:ln w="15240">
                <a:solidFill>
                  <a:srgbClr val="0000FF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</a:extLst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ahoma" panose="020B060403050404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84016" name="Line 69"/>
              <p:cNvSpPr>
                <a:spLocks noChangeShapeType="1"/>
              </p:cNvSpPr>
              <p:nvPr/>
            </p:nvSpPr>
            <p:spPr bwMode="auto">
              <a:xfrm>
                <a:off x="3223" y="5153"/>
                <a:ext cx="543" cy="3"/>
              </a:xfrm>
              <a:prstGeom prst="line">
                <a:avLst/>
              </a:prstGeom>
              <a:noFill/>
              <a:ln w="15240">
                <a:solidFill>
                  <a:srgbClr val="0000FF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</a:extLst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ahoma" panose="020B060403050404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84017" name="Line 68"/>
              <p:cNvSpPr>
                <a:spLocks noChangeShapeType="1"/>
              </p:cNvSpPr>
              <p:nvPr/>
            </p:nvSpPr>
            <p:spPr bwMode="auto">
              <a:xfrm>
                <a:off x="3223" y="5008"/>
                <a:ext cx="543" cy="0"/>
              </a:xfrm>
              <a:prstGeom prst="line">
                <a:avLst/>
              </a:prstGeom>
              <a:noFill/>
              <a:ln w="15240">
                <a:solidFill>
                  <a:srgbClr val="0000FF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</a:extLst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ahoma" panose="020B060403050404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84018" name="Rectangle 67"/>
              <p:cNvSpPr>
                <a:spLocks noChangeArrowheads="1"/>
              </p:cNvSpPr>
              <p:nvPr/>
            </p:nvSpPr>
            <p:spPr bwMode="auto">
              <a:xfrm>
                <a:off x="3402" y="4692"/>
                <a:ext cx="153" cy="28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en-US" sz="2000" b="0" i="0" u="none" strike="noStrike" kern="1200" cap="none" spc="0" normalizeH="0" baseline="0" noProof="0" smtClean="0">
                    <a:ln>
                      <a:noFill/>
                    </a:ln>
                    <a:solidFill>
                      <a:srgbClr val="000080"/>
                    </a:solidFill>
                    <a:effectLst/>
                    <a:uLnTx/>
                    <a:uFillTx/>
                    <a:latin typeface="Tahoma" panose="020B0604030504040204" pitchFamily="34" charset="0"/>
                    <a:ea typeface="Times New Roman" panose="02020603050405020304" pitchFamily="18" charset="0"/>
                    <a:cs typeface=".VnTime" panose="020B7200000000000000" pitchFamily="34" charset="0"/>
                  </a:rPr>
                  <a:t>R</a:t>
                </a:r>
                <a:endParaRPr kumimoji="0" lang="en-US" altLang="en-US" sz="20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ahoma" panose="020B0604030504040204" pitchFamily="34" charset="0"/>
                  <a:ea typeface="Times New Roman" panose="02020603050405020304" pitchFamily="18" charset="0"/>
                  <a:cs typeface=".VnTime" panose="020B7200000000000000" pitchFamily="34" charset="0"/>
                </a:endParaRPr>
              </a:p>
            </p:txBody>
          </p:sp>
          <p:sp>
            <p:nvSpPr>
              <p:cNvPr id="84019" name="Line 66"/>
              <p:cNvSpPr>
                <a:spLocks noChangeShapeType="1"/>
              </p:cNvSpPr>
              <p:nvPr/>
            </p:nvSpPr>
            <p:spPr bwMode="auto">
              <a:xfrm flipH="1">
                <a:off x="3946" y="5082"/>
                <a:ext cx="181" cy="1"/>
              </a:xfrm>
              <a:prstGeom prst="line">
                <a:avLst/>
              </a:prstGeom>
              <a:noFill/>
              <a:ln w="1524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</a:extLst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ahoma" panose="020B060403050404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84020" name="Line 65"/>
              <p:cNvSpPr>
                <a:spLocks noChangeShapeType="1"/>
              </p:cNvSpPr>
              <p:nvPr/>
            </p:nvSpPr>
            <p:spPr bwMode="auto">
              <a:xfrm>
                <a:off x="4667" y="5082"/>
                <a:ext cx="182" cy="1"/>
              </a:xfrm>
              <a:prstGeom prst="line">
                <a:avLst/>
              </a:prstGeom>
              <a:noFill/>
              <a:ln w="1524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</a:extLst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ahoma" panose="020B060403050404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84021" name="Arc 64"/>
              <p:cNvSpPr>
                <a:spLocks/>
              </p:cNvSpPr>
              <p:nvPr/>
            </p:nvSpPr>
            <p:spPr bwMode="auto">
              <a:xfrm>
                <a:off x="4127" y="4982"/>
                <a:ext cx="163" cy="100"/>
              </a:xfrm>
              <a:custGeom>
                <a:avLst/>
                <a:gdLst>
                  <a:gd name="T0" fmla="*/ 0 w 43200"/>
                  <a:gd name="T1" fmla="*/ 0 h 24676"/>
                  <a:gd name="T2" fmla="*/ 0 w 43200"/>
                  <a:gd name="T3" fmla="*/ 0 h 24676"/>
                  <a:gd name="T4" fmla="*/ 0 w 43200"/>
                  <a:gd name="T5" fmla="*/ 0 h 24676"/>
                  <a:gd name="T6" fmla="*/ 0 60000 65536"/>
                  <a:gd name="T7" fmla="*/ 0 60000 65536"/>
                  <a:gd name="T8" fmla="*/ 0 60000 65536"/>
                  <a:gd name="T9" fmla="*/ 0 w 43200"/>
                  <a:gd name="T10" fmla="*/ 0 h 24676"/>
                  <a:gd name="T11" fmla="*/ 43200 w 43200"/>
                  <a:gd name="T12" fmla="*/ 24676 h 2467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43200" h="24676" fill="none" extrusionOk="0">
                    <a:moveTo>
                      <a:pt x="220" y="24675"/>
                    </a:moveTo>
                    <a:cubicBezTo>
                      <a:pt x="73" y="23657"/>
                      <a:pt x="0" y="22629"/>
                      <a:pt x="0" y="21600"/>
                    </a:cubicBezTo>
                    <a:cubicBezTo>
                      <a:pt x="0" y="9670"/>
                      <a:pt x="9670" y="0"/>
                      <a:pt x="21600" y="0"/>
                    </a:cubicBezTo>
                    <a:cubicBezTo>
                      <a:pt x="33529" y="0"/>
                      <a:pt x="43200" y="9670"/>
                      <a:pt x="43200" y="21600"/>
                    </a:cubicBezTo>
                    <a:cubicBezTo>
                      <a:pt x="43200" y="22447"/>
                      <a:pt x="43150" y="23294"/>
                      <a:pt x="43050" y="24135"/>
                    </a:cubicBezTo>
                  </a:path>
                  <a:path w="43200" h="24676" stroke="0" extrusionOk="0">
                    <a:moveTo>
                      <a:pt x="220" y="24675"/>
                    </a:moveTo>
                    <a:cubicBezTo>
                      <a:pt x="73" y="23657"/>
                      <a:pt x="0" y="22629"/>
                      <a:pt x="0" y="21600"/>
                    </a:cubicBezTo>
                    <a:cubicBezTo>
                      <a:pt x="0" y="9670"/>
                      <a:pt x="9670" y="0"/>
                      <a:pt x="21600" y="0"/>
                    </a:cubicBezTo>
                    <a:cubicBezTo>
                      <a:pt x="33529" y="0"/>
                      <a:pt x="43200" y="9670"/>
                      <a:pt x="43200" y="21600"/>
                    </a:cubicBezTo>
                    <a:cubicBezTo>
                      <a:pt x="43200" y="22447"/>
                      <a:pt x="43150" y="23294"/>
                      <a:pt x="43050" y="24135"/>
                    </a:cubicBezTo>
                    <a:lnTo>
                      <a:pt x="21600" y="21600"/>
                    </a:lnTo>
                    <a:close/>
                  </a:path>
                </a:pathLst>
              </a:custGeom>
              <a:noFill/>
              <a:ln w="15240">
                <a:solidFill>
                  <a:srgbClr val="0000FF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NZ" altLang="en-US" sz="20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ahoma" panose="020B060403050404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84022" name="Arc 63"/>
              <p:cNvSpPr>
                <a:spLocks/>
              </p:cNvSpPr>
              <p:nvPr/>
            </p:nvSpPr>
            <p:spPr bwMode="auto">
              <a:xfrm>
                <a:off x="4306" y="4982"/>
                <a:ext cx="164" cy="100"/>
              </a:xfrm>
              <a:custGeom>
                <a:avLst/>
                <a:gdLst>
                  <a:gd name="T0" fmla="*/ 0 w 43200"/>
                  <a:gd name="T1" fmla="*/ 0 h 24691"/>
                  <a:gd name="T2" fmla="*/ 0 w 43200"/>
                  <a:gd name="T3" fmla="*/ 0 h 24691"/>
                  <a:gd name="T4" fmla="*/ 0 w 43200"/>
                  <a:gd name="T5" fmla="*/ 0 h 24691"/>
                  <a:gd name="T6" fmla="*/ 0 60000 65536"/>
                  <a:gd name="T7" fmla="*/ 0 60000 65536"/>
                  <a:gd name="T8" fmla="*/ 0 60000 65536"/>
                  <a:gd name="T9" fmla="*/ 0 w 43200"/>
                  <a:gd name="T10" fmla="*/ 0 h 24691"/>
                  <a:gd name="T11" fmla="*/ 43200 w 43200"/>
                  <a:gd name="T12" fmla="*/ 24691 h 24691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43200" h="24691" fill="none" extrusionOk="0">
                    <a:moveTo>
                      <a:pt x="222" y="24690"/>
                    </a:moveTo>
                    <a:cubicBezTo>
                      <a:pt x="74" y="23667"/>
                      <a:pt x="0" y="22634"/>
                      <a:pt x="0" y="21600"/>
                    </a:cubicBezTo>
                    <a:cubicBezTo>
                      <a:pt x="0" y="9670"/>
                      <a:pt x="9670" y="0"/>
                      <a:pt x="21600" y="0"/>
                    </a:cubicBezTo>
                    <a:cubicBezTo>
                      <a:pt x="33529" y="0"/>
                      <a:pt x="43200" y="9670"/>
                      <a:pt x="43200" y="21600"/>
                    </a:cubicBezTo>
                    <a:cubicBezTo>
                      <a:pt x="43200" y="22445"/>
                      <a:pt x="43150" y="23289"/>
                      <a:pt x="43051" y="24129"/>
                    </a:cubicBezTo>
                  </a:path>
                  <a:path w="43200" h="24691" stroke="0" extrusionOk="0">
                    <a:moveTo>
                      <a:pt x="222" y="24690"/>
                    </a:moveTo>
                    <a:cubicBezTo>
                      <a:pt x="74" y="23667"/>
                      <a:pt x="0" y="22634"/>
                      <a:pt x="0" y="21600"/>
                    </a:cubicBezTo>
                    <a:cubicBezTo>
                      <a:pt x="0" y="9670"/>
                      <a:pt x="9670" y="0"/>
                      <a:pt x="21600" y="0"/>
                    </a:cubicBezTo>
                    <a:cubicBezTo>
                      <a:pt x="33529" y="0"/>
                      <a:pt x="43200" y="9670"/>
                      <a:pt x="43200" y="21600"/>
                    </a:cubicBezTo>
                    <a:cubicBezTo>
                      <a:pt x="43200" y="22445"/>
                      <a:pt x="43150" y="23289"/>
                      <a:pt x="43051" y="24129"/>
                    </a:cubicBezTo>
                    <a:lnTo>
                      <a:pt x="21600" y="21600"/>
                    </a:lnTo>
                    <a:close/>
                  </a:path>
                </a:pathLst>
              </a:custGeom>
              <a:noFill/>
              <a:ln w="15240">
                <a:solidFill>
                  <a:srgbClr val="0000FF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NZ" altLang="en-US" sz="20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ahoma" panose="020B060403050404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84023" name="Arc 62"/>
              <p:cNvSpPr>
                <a:spLocks/>
              </p:cNvSpPr>
              <p:nvPr/>
            </p:nvSpPr>
            <p:spPr bwMode="auto">
              <a:xfrm>
                <a:off x="4487" y="4982"/>
                <a:ext cx="163" cy="100"/>
              </a:xfrm>
              <a:custGeom>
                <a:avLst/>
                <a:gdLst>
                  <a:gd name="T0" fmla="*/ 0 w 43200"/>
                  <a:gd name="T1" fmla="*/ 0 h 24676"/>
                  <a:gd name="T2" fmla="*/ 0 w 43200"/>
                  <a:gd name="T3" fmla="*/ 0 h 24676"/>
                  <a:gd name="T4" fmla="*/ 0 w 43200"/>
                  <a:gd name="T5" fmla="*/ 0 h 24676"/>
                  <a:gd name="T6" fmla="*/ 0 60000 65536"/>
                  <a:gd name="T7" fmla="*/ 0 60000 65536"/>
                  <a:gd name="T8" fmla="*/ 0 60000 65536"/>
                  <a:gd name="T9" fmla="*/ 0 w 43200"/>
                  <a:gd name="T10" fmla="*/ 0 h 24676"/>
                  <a:gd name="T11" fmla="*/ 43200 w 43200"/>
                  <a:gd name="T12" fmla="*/ 24676 h 2467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43200" h="24676" fill="none" extrusionOk="0">
                    <a:moveTo>
                      <a:pt x="220" y="24675"/>
                    </a:moveTo>
                    <a:cubicBezTo>
                      <a:pt x="73" y="23657"/>
                      <a:pt x="0" y="22629"/>
                      <a:pt x="0" y="21600"/>
                    </a:cubicBezTo>
                    <a:cubicBezTo>
                      <a:pt x="0" y="9670"/>
                      <a:pt x="9670" y="0"/>
                      <a:pt x="21600" y="0"/>
                    </a:cubicBezTo>
                    <a:cubicBezTo>
                      <a:pt x="33529" y="0"/>
                      <a:pt x="43200" y="9670"/>
                      <a:pt x="43200" y="21600"/>
                    </a:cubicBezTo>
                    <a:cubicBezTo>
                      <a:pt x="43200" y="22447"/>
                      <a:pt x="43150" y="23294"/>
                      <a:pt x="43050" y="24135"/>
                    </a:cubicBezTo>
                  </a:path>
                  <a:path w="43200" h="24676" stroke="0" extrusionOk="0">
                    <a:moveTo>
                      <a:pt x="220" y="24675"/>
                    </a:moveTo>
                    <a:cubicBezTo>
                      <a:pt x="73" y="23657"/>
                      <a:pt x="0" y="22629"/>
                      <a:pt x="0" y="21600"/>
                    </a:cubicBezTo>
                    <a:cubicBezTo>
                      <a:pt x="0" y="9670"/>
                      <a:pt x="9670" y="0"/>
                      <a:pt x="21600" y="0"/>
                    </a:cubicBezTo>
                    <a:cubicBezTo>
                      <a:pt x="33529" y="0"/>
                      <a:pt x="43200" y="9670"/>
                      <a:pt x="43200" y="21600"/>
                    </a:cubicBezTo>
                    <a:cubicBezTo>
                      <a:pt x="43200" y="22447"/>
                      <a:pt x="43150" y="23294"/>
                      <a:pt x="43050" y="24135"/>
                    </a:cubicBezTo>
                    <a:lnTo>
                      <a:pt x="21600" y="21600"/>
                    </a:lnTo>
                    <a:close/>
                  </a:path>
                </a:pathLst>
              </a:custGeom>
              <a:noFill/>
              <a:ln w="15240">
                <a:solidFill>
                  <a:srgbClr val="0000FF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NZ" altLang="en-US" sz="20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ahoma" panose="020B060403050404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84024" name="Freeform 61"/>
              <p:cNvSpPr>
                <a:spLocks/>
              </p:cNvSpPr>
              <p:nvPr/>
            </p:nvSpPr>
            <p:spPr bwMode="auto">
              <a:xfrm>
                <a:off x="3044" y="4348"/>
                <a:ext cx="1805" cy="1469"/>
              </a:xfrm>
              <a:custGeom>
                <a:avLst/>
                <a:gdLst>
                  <a:gd name="T0" fmla="*/ 0 w 2355"/>
                  <a:gd name="T1" fmla="*/ 0 h 1418"/>
                  <a:gd name="T2" fmla="*/ 812 w 2355"/>
                  <a:gd name="T3" fmla="*/ 0 h 1418"/>
                  <a:gd name="T4" fmla="*/ 812 w 2355"/>
                  <a:gd name="T5" fmla="*/ 1634 h 1418"/>
                  <a:gd name="T6" fmla="*/ 0 w 2355"/>
                  <a:gd name="T7" fmla="*/ 1634 h 1418"/>
                  <a:gd name="T8" fmla="*/ 406 w 2355"/>
                  <a:gd name="T9" fmla="*/ 1634 h 141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2355"/>
                  <a:gd name="T16" fmla="*/ 0 h 1418"/>
                  <a:gd name="T17" fmla="*/ 2355 w 2355"/>
                  <a:gd name="T18" fmla="*/ 1418 h 141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2355" h="1418">
                    <a:moveTo>
                      <a:pt x="0" y="0"/>
                    </a:moveTo>
                    <a:lnTo>
                      <a:pt x="2355" y="0"/>
                    </a:lnTo>
                    <a:lnTo>
                      <a:pt x="2355" y="1418"/>
                    </a:lnTo>
                    <a:lnTo>
                      <a:pt x="0" y="1418"/>
                    </a:lnTo>
                    <a:lnTo>
                      <a:pt x="1177" y="1418"/>
                    </a:lnTo>
                  </a:path>
                </a:pathLst>
              </a:custGeom>
              <a:noFill/>
              <a:ln w="15240">
                <a:solidFill>
                  <a:srgbClr val="0000FF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NZ" altLang="en-US" sz="20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ahoma" panose="020B060403050404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84025" name="Line 60"/>
              <p:cNvSpPr>
                <a:spLocks noChangeShapeType="1"/>
              </p:cNvSpPr>
              <p:nvPr/>
            </p:nvSpPr>
            <p:spPr bwMode="auto">
              <a:xfrm flipH="1">
                <a:off x="2865" y="5817"/>
                <a:ext cx="541" cy="0"/>
              </a:xfrm>
              <a:prstGeom prst="line">
                <a:avLst/>
              </a:prstGeom>
              <a:noFill/>
              <a:ln w="15240">
                <a:solidFill>
                  <a:srgbClr val="0000FF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</a:extLst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ahoma" panose="020B060403050404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84026" name="Oval 59"/>
              <p:cNvSpPr>
                <a:spLocks noChangeArrowheads="1"/>
              </p:cNvSpPr>
              <p:nvPr/>
            </p:nvSpPr>
            <p:spPr bwMode="auto">
              <a:xfrm>
                <a:off x="4811" y="5032"/>
                <a:ext cx="55" cy="74"/>
              </a:xfrm>
              <a:prstGeom prst="ellipse">
                <a:avLst/>
              </a:prstGeom>
              <a:solidFill>
                <a:srgbClr val="800000"/>
              </a:solidFill>
              <a:ln w="0">
                <a:solidFill>
                  <a:srgbClr val="800000"/>
                </a:solidFill>
                <a:round/>
                <a:headEnd/>
                <a:tailEnd/>
              </a:ln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NZ" altLang="en-US" sz="20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ahoma" panose="020B060403050404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84027" name="Line 58"/>
              <p:cNvSpPr>
                <a:spLocks noChangeShapeType="1"/>
              </p:cNvSpPr>
              <p:nvPr/>
            </p:nvSpPr>
            <p:spPr bwMode="auto">
              <a:xfrm flipH="1">
                <a:off x="3223" y="4348"/>
                <a:ext cx="183" cy="0"/>
              </a:xfrm>
              <a:prstGeom prst="line">
                <a:avLst/>
              </a:prstGeom>
              <a:noFill/>
              <a:ln w="1524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</a:extLst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ahoma" panose="020B060403050404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84028" name="Line 57"/>
              <p:cNvSpPr>
                <a:spLocks noChangeShapeType="1"/>
              </p:cNvSpPr>
              <p:nvPr/>
            </p:nvSpPr>
            <p:spPr bwMode="auto">
              <a:xfrm>
                <a:off x="3946" y="4348"/>
                <a:ext cx="181" cy="0"/>
              </a:xfrm>
              <a:prstGeom prst="line">
                <a:avLst/>
              </a:prstGeom>
              <a:noFill/>
              <a:ln w="1524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</a:extLst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ahoma" panose="020B060403050404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84029" name="Line 56"/>
              <p:cNvSpPr>
                <a:spLocks noChangeShapeType="1"/>
              </p:cNvSpPr>
              <p:nvPr/>
            </p:nvSpPr>
            <p:spPr bwMode="auto">
              <a:xfrm>
                <a:off x="3406" y="4348"/>
                <a:ext cx="540" cy="0"/>
              </a:xfrm>
              <a:prstGeom prst="line">
                <a:avLst/>
              </a:prstGeom>
              <a:noFill/>
              <a:ln w="15240">
                <a:solidFill>
                  <a:srgbClr val="0000FF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</a:extLst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ahoma" panose="020B060403050404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84030" name="Rectangle 55"/>
              <p:cNvSpPr>
                <a:spLocks noChangeArrowheads="1"/>
              </p:cNvSpPr>
              <p:nvPr/>
            </p:nvSpPr>
            <p:spPr bwMode="auto">
              <a:xfrm>
                <a:off x="3749" y="4127"/>
                <a:ext cx="17" cy="440"/>
              </a:xfrm>
              <a:prstGeom prst="rect">
                <a:avLst/>
              </a:prstGeom>
              <a:solidFill>
                <a:srgbClr val="0000FF"/>
              </a:solidFill>
              <a:ln w="15240">
                <a:solidFill>
                  <a:srgbClr val="0000FF"/>
                </a:solidFill>
                <a:miter lim="800000"/>
                <a:headEnd/>
                <a:tailEnd/>
              </a:ln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NZ" altLang="en-US" sz="20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ahoma" panose="020B060403050404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84031" name="Freeform 54"/>
              <p:cNvSpPr>
                <a:spLocks/>
              </p:cNvSpPr>
              <p:nvPr/>
            </p:nvSpPr>
            <p:spPr bwMode="auto">
              <a:xfrm>
                <a:off x="3568" y="4127"/>
                <a:ext cx="162" cy="440"/>
              </a:xfrm>
              <a:custGeom>
                <a:avLst/>
                <a:gdLst>
                  <a:gd name="T0" fmla="*/ 0 w 212"/>
                  <a:gd name="T1" fmla="*/ 0 h 426"/>
                  <a:gd name="T2" fmla="*/ 73 w 212"/>
                  <a:gd name="T3" fmla="*/ 242 h 426"/>
                  <a:gd name="T4" fmla="*/ 0 w 212"/>
                  <a:gd name="T5" fmla="*/ 484 h 426"/>
                  <a:gd name="T6" fmla="*/ 0 w 212"/>
                  <a:gd name="T7" fmla="*/ 0 h 426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212"/>
                  <a:gd name="T13" fmla="*/ 0 h 426"/>
                  <a:gd name="T14" fmla="*/ 212 w 212"/>
                  <a:gd name="T15" fmla="*/ 426 h 42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2" h="426">
                    <a:moveTo>
                      <a:pt x="0" y="0"/>
                    </a:moveTo>
                    <a:lnTo>
                      <a:pt x="212" y="213"/>
                    </a:lnTo>
                    <a:lnTo>
                      <a:pt x="0" y="426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00FF"/>
              </a:solidFill>
              <a:ln w="15240">
                <a:solidFill>
                  <a:srgbClr val="0000FF"/>
                </a:solidFill>
                <a:round/>
                <a:headEnd/>
                <a:tailEnd/>
              </a:ln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NZ" altLang="en-US" sz="20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ahoma" panose="020B060403050404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84032" name="Rectangle 53"/>
              <p:cNvSpPr>
                <a:spLocks noChangeArrowheads="1"/>
              </p:cNvSpPr>
              <p:nvPr/>
            </p:nvSpPr>
            <p:spPr bwMode="auto">
              <a:xfrm>
                <a:off x="3308" y="3990"/>
                <a:ext cx="427" cy="48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en-US" sz="2000" b="0" i="0" u="none" strike="noStrike" kern="1200" cap="none" spc="0" normalizeH="0" baseline="0" noProof="0" smtClean="0">
                    <a:ln>
                      <a:noFill/>
                    </a:ln>
                    <a:solidFill>
                      <a:srgbClr val="000080"/>
                    </a:solidFill>
                    <a:effectLst/>
                    <a:uLnTx/>
                    <a:uFillTx/>
                    <a:latin typeface="Tahoma" panose="020B0604030504040204" pitchFamily="34" charset="0"/>
                    <a:ea typeface="Times New Roman" panose="02020603050405020304" pitchFamily="18" charset="0"/>
                    <a:cs typeface=".VnTime" panose="020B7200000000000000" pitchFamily="34" charset="0"/>
                  </a:rPr>
                  <a:t>D</a:t>
                </a:r>
                <a:r>
                  <a:rPr kumimoji="0" lang="en-US" altLang="en-US" sz="2000" b="0" i="0" u="none" strike="noStrike" kern="1200" cap="none" spc="0" normalizeH="0" baseline="-30000" noProof="0" smtClean="0">
                    <a:ln>
                      <a:noFill/>
                    </a:ln>
                    <a:solidFill>
                      <a:srgbClr val="000080"/>
                    </a:solidFill>
                    <a:effectLst/>
                    <a:uLnTx/>
                    <a:uFillTx/>
                    <a:latin typeface="Tahoma" panose="020B0604030504040204" pitchFamily="34" charset="0"/>
                    <a:ea typeface="Times New Roman" panose="02020603050405020304" pitchFamily="18" charset="0"/>
                    <a:cs typeface=".VnTime" panose="020B7200000000000000" pitchFamily="34" charset="0"/>
                  </a:rPr>
                  <a:t>1</a:t>
                </a:r>
                <a:endParaRPr kumimoji="0" lang="en-US" altLang="en-US" sz="20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ahoma" panose="020B0604030504040204" pitchFamily="34" charset="0"/>
                  <a:ea typeface="Times New Roman" panose="02020603050405020304" pitchFamily="18" charset="0"/>
                  <a:cs typeface=".VnTime" panose="020B7200000000000000" pitchFamily="34" charset="0"/>
                </a:endParaRPr>
              </a:p>
            </p:txBody>
          </p:sp>
          <p:sp>
            <p:nvSpPr>
              <p:cNvPr id="84033" name="Rectangle 52"/>
              <p:cNvSpPr>
                <a:spLocks noChangeArrowheads="1"/>
              </p:cNvSpPr>
              <p:nvPr/>
            </p:nvSpPr>
            <p:spPr bwMode="auto">
              <a:xfrm>
                <a:off x="4290" y="4679"/>
                <a:ext cx="135" cy="28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en-US" sz="2000" b="0" i="0" u="none" strike="noStrike" kern="1200" cap="none" spc="0" normalizeH="0" baseline="0" noProof="0" smtClean="0">
                    <a:ln>
                      <a:noFill/>
                    </a:ln>
                    <a:solidFill>
                      <a:srgbClr val="000080"/>
                    </a:solidFill>
                    <a:effectLst/>
                    <a:uLnTx/>
                    <a:uFillTx/>
                    <a:latin typeface="Tahoma" panose="020B0604030504040204" pitchFamily="34" charset="0"/>
                    <a:ea typeface="Times New Roman" panose="02020603050405020304" pitchFamily="18" charset="0"/>
                    <a:cs typeface=".VnTime" panose="020B7200000000000000" pitchFamily="34" charset="0"/>
                  </a:rPr>
                  <a:t>L</a:t>
                </a:r>
                <a:endParaRPr kumimoji="0" lang="en-US" altLang="en-US" sz="20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ahoma" panose="020B0604030504040204" pitchFamily="34" charset="0"/>
                  <a:ea typeface="Times New Roman" panose="02020603050405020304" pitchFamily="18" charset="0"/>
                  <a:cs typeface=".VnTime" panose="020B7200000000000000" pitchFamily="34" charset="0"/>
                </a:endParaRPr>
              </a:p>
            </p:txBody>
          </p:sp>
          <p:sp>
            <p:nvSpPr>
              <p:cNvPr id="84034" name="Rectangle 51"/>
              <p:cNvSpPr>
                <a:spLocks noChangeArrowheads="1"/>
              </p:cNvSpPr>
              <p:nvPr/>
            </p:nvSpPr>
            <p:spPr bwMode="auto">
              <a:xfrm>
                <a:off x="4946" y="4909"/>
                <a:ext cx="137" cy="28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en-US" sz="2000" b="0" i="0" u="none" strike="noStrike" kern="1200" cap="none" spc="0" normalizeH="0" baseline="0" noProof="0" smtClean="0">
                    <a:ln>
                      <a:noFill/>
                    </a:ln>
                    <a:solidFill>
                      <a:srgbClr val="000080"/>
                    </a:solidFill>
                    <a:effectLst/>
                    <a:uLnTx/>
                    <a:uFillTx/>
                    <a:latin typeface="Tahoma" panose="020B0604030504040204" pitchFamily="34" charset="0"/>
                    <a:ea typeface="Times New Roman" panose="02020603050405020304" pitchFamily="18" charset="0"/>
                    <a:cs typeface=".VnTime" panose="020B7200000000000000" pitchFamily="34" charset="0"/>
                  </a:rPr>
                  <a:t>E</a:t>
                </a:r>
                <a:endParaRPr kumimoji="0" lang="en-US" altLang="en-US" sz="20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ahoma" panose="020B0604030504040204" pitchFamily="34" charset="0"/>
                  <a:ea typeface="Times New Roman" panose="02020603050405020304" pitchFamily="18" charset="0"/>
                  <a:cs typeface=".VnTime" panose="020B7200000000000000" pitchFamily="34" charset="0"/>
                </a:endParaRPr>
              </a:p>
            </p:txBody>
          </p:sp>
          <p:sp>
            <p:nvSpPr>
              <p:cNvPr id="84035" name="Line 50"/>
              <p:cNvSpPr>
                <a:spLocks noChangeShapeType="1"/>
              </p:cNvSpPr>
              <p:nvPr/>
            </p:nvSpPr>
            <p:spPr bwMode="auto">
              <a:xfrm flipH="1">
                <a:off x="2323" y="4592"/>
                <a:ext cx="180" cy="0"/>
              </a:xfrm>
              <a:prstGeom prst="line">
                <a:avLst/>
              </a:prstGeom>
              <a:noFill/>
              <a:ln w="1524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</a:extLst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ahoma" panose="020B060403050404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84036" name="Line 49"/>
              <p:cNvSpPr>
                <a:spLocks noChangeShapeType="1"/>
              </p:cNvSpPr>
              <p:nvPr/>
            </p:nvSpPr>
            <p:spPr bwMode="auto">
              <a:xfrm flipH="1">
                <a:off x="2323" y="5326"/>
                <a:ext cx="180" cy="1"/>
              </a:xfrm>
              <a:prstGeom prst="line">
                <a:avLst/>
              </a:prstGeom>
              <a:noFill/>
              <a:ln w="1524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</a:extLst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ahoma" panose="020B060403050404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84037" name="Line 48"/>
              <p:cNvSpPr>
                <a:spLocks noChangeShapeType="1"/>
              </p:cNvSpPr>
              <p:nvPr/>
            </p:nvSpPr>
            <p:spPr bwMode="auto">
              <a:xfrm>
                <a:off x="2865" y="4348"/>
                <a:ext cx="179" cy="0"/>
              </a:xfrm>
              <a:prstGeom prst="line">
                <a:avLst/>
              </a:prstGeom>
              <a:noFill/>
              <a:ln w="1524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</a:extLst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ahoma" panose="020B060403050404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84038" name="Line 47"/>
              <p:cNvSpPr>
                <a:spLocks noChangeShapeType="1"/>
              </p:cNvSpPr>
              <p:nvPr/>
            </p:nvSpPr>
            <p:spPr bwMode="auto">
              <a:xfrm>
                <a:off x="2865" y="5082"/>
                <a:ext cx="179" cy="1"/>
              </a:xfrm>
              <a:prstGeom prst="line">
                <a:avLst/>
              </a:prstGeom>
              <a:noFill/>
              <a:ln w="1524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</a:extLst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ahoma" panose="020B060403050404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84039" name="Line 46"/>
              <p:cNvSpPr>
                <a:spLocks noChangeShapeType="1"/>
              </p:cNvSpPr>
              <p:nvPr/>
            </p:nvSpPr>
            <p:spPr bwMode="auto">
              <a:xfrm>
                <a:off x="2865" y="5817"/>
                <a:ext cx="179" cy="0"/>
              </a:xfrm>
              <a:prstGeom prst="line">
                <a:avLst/>
              </a:prstGeom>
              <a:noFill/>
              <a:ln w="1524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</a:extLst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ahoma" panose="020B060403050404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84040" name="Arc 45"/>
              <p:cNvSpPr>
                <a:spLocks/>
              </p:cNvSpPr>
              <p:nvPr/>
            </p:nvSpPr>
            <p:spPr bwMode="auto">
              <a:xfrm>
                <a:off x="2495" y="4592"/>
                <a:ext cx="64" cy="219"/>
              </a:xfrm>
              <a:custGeom>
                <a:avLst/>
                <a:gdLst>
                  <a:gd name="T0" fmla="*/ 0 w 21600"/>
                  <a:gd name="T1" fmla="*/ 0 h 42884"/>
                  <a:gd name="T2" fmla="*/ 0 w 21600"/>
                  <a:gd name="T3" fmla="*/ 0 h 42884"/>
                  <a:gd name="T4" fmla="*/ 0 w 21600"/>
                  <a:gd name="T5" fmla="*/ 0 h 42884"/>
                  <a:gd name="T6" fmla="*/ 0 60000 65536"/>
                  <a:gd name="T7" fmla="*/ 0 60000 65536"/>
                  <a:gd name="T8" fmla="*/ 0 60000 65536"/>
                  <a:gd name="T9" fmla="*/ 0 w 21600"/>
                  <a:gd name="T10" fmla="*/ 0 h 42884"/>
                  <a:gd name="T11" fmla="*/ 21600 w 21600"/>
                  <a:gd name="T12" fmla="*/ 42884 h 42884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21600" h="42884" fill="none" extrusionOk="0">
                    <a:moveTo>
                      <a:pt x="2842" y="-1"/>
                    </a:moveTo>
                    <a:cubicBezTo>
                      <a:pt x="13578" y="1424"/>
                      <a:pt x="21600" y="10581"/>
                      <a:pt x="21600" y="21412"/>
                    </a:cubicBezTo>
                    <a:cubicBezTo>
                      <a:pt x="21600" y="32433"/>
                      <a:pt x="13301" y="41687"/>
                      <a:pt x="2345" y="42884"/>
                    </a:cubicBezTo>
                  </a:path>
                  <a:path w="21600" h="42884" stroke="0" extrusionOk="0">
                    <a:moveTo>
                      <a:pt x="2842" y="-1"/>
                    </a:moveTo>
                    <a:cubicBezTo>
                      <a:pt x="13578" y="1424"/>
                      <a:pt x="21600" y="10581"/>
                      <a:pt x="21600" y="21412"/>
                    </a:cubicBezTo>
                    <a:cubicBezTo>
                      <a:pt x="21600" y="32433"/>
                      <a:pt x="13301" y="41687"/>
                      <a:pt x="2345" y="42884"/>
                    </a:cubicBezTo>
                    <a:lnTo>
                      <a:pt x="0" y="21412"/>
                    </a:lnTo>
                    <a:close/>
                  </a:path>
                </a:pathLst>
              </a:custGeom>
              <a:noFill/>
              <a:ln w="15240">
                <a:solidFill>
                  <a:srgbClr val="0000FF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NZ" altLang="en-US" sz="20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ahoma" panose="020B060403050404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84041" name="Arc 44"/>
              <p:cNvSpPr>
                <a:spLocks/>
              </p:cNvSpPr>
              <p:nvPr/>
            </p:nvSpPr>
            <p:spPr bwMode="auto">
              <a:xfrm>
                <a:off x="2495" y="4838"/>
                <a:ext cx="64" cy="219"/>
              </a:xfrm>
              <a:custGeom>
                <a:avLst/>
                <a:gdLst>
                  <a:gd name="T0" fmla="*/ 0 w 21600"/>
                  <a:gd name="T1" fmla="*/ 0 h 42884"/>
                  <a:gd name="T2" fmla="*/ 0 w 21600"/>
                  <a:gd name="T3" fmla="*/ 0 h 42884"/>
                  <a:gd name="T4" fmla="*/ 0 w 21600"/>
                  <a:gd name="T5" fmla="*/ 0 h 42884"/>
                  <a:gd name="T6" fmla="*/ 0 60000 65536"/>
                  <a:gd name="T7" fmla="*/ 0 60000 65536"/>
                  <a:gd name="T8" fmla="*/ 0 60000 65536"/>
                  <a:gd name="T9" fmla="*/ 0 w 21600"/>
                  <a:gd name="T10" fmla="*/ 0 h 42884"/>
                  <a:gd name="T11" fmla="*/ 21600 w 21600"/>
                  <a:gd name="T12" fmla="*/ 42884 h 42884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21600" h="42884" fill="none" extrusionOk="0">
                    <a:moveTo>
                      <a:pt x="2854" y="0"/>
                    </a:moveTo>
                    <a:cubicBezTo>
                      <a:pt x="13585" y="1431"/>
                      <a:pt x="21600" y="10585"/>
                      <a:pt x="21600" y="21411"/>
                    </a:cubicBezTo>
                    <a:cubicBezTo>
                      <a:pt x="21600" y="32436"/>
                      <a:pt x="13296" y="41692"/>
                      <a:pt x="2335" y="42884"/>
                    </a:cubicBezTo>
                  </a:path>
                  <a:path w="21600" h="42884" stroke="0" extrusionOk="0">
                    <a:moveTo>
                      <a:pt x="2854" y="0"/>
                    </a:moveTo>
                    <a:cubicBezTo>
                      <a:pt x="13585" y="1431"/>
                      <a:pt x="21600" y="10585"/>
                      <a:pt x="21600" y="21411"/>
                    </a:cubicBezTo>
                    <a:cubicBezTo>
                      <a:pt x="21600" y="32436"/>
                      <a:pt x="13296" y="41692"/>
                      <a:pt x="2335" y="42884"/>
                    </a:cubicBezTo>
                    <a:lnTo>
                      <a:pt x="0" y="21411"/>
                    </a:lnTo>
                    <a:close/>
                  </a:path>
                </a:pathLst>
              </a:custGeom>
              <a:noFill/>
              <a:ln w="15240">
                <a:solidFill>
                  <a:srgbClr val="0000FF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NZ" altLang="en-US" sz="20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ahoma" panose="020B060403050404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84042" name="Arc 43"/>
              <p:cNvSpPr>
                <a:spLocks/>
              </p:cNvSpPr>
              <p:nvPr/>
            </p:nvSpPr>
            <p:spPr bwMode="auto">
              <a:xfrm>
                <a:off x="2495" y="5083"/>
                <a:ext cx="64" cy="218"/>
              </a:xfrm>
              <a:custGeom>
                <a:avLst/>
                <a:gdLst>
                  <a:gd name="T0" fmla="*/ 0 w 21600"/>
                  <a:gd name="T1" fmla="*/ 0 h 42882"/>
                  <a:gd name="T2" fmla="*/ 0 w 21600"/>
                  <a:gd name="T3" fmla="*/ 0 h 42882"/>
                  <a:gd name="T4" fmla="*/ 0 w 21600"/>
                  <a:gd name="T5" fmla="*/ 0 h 42882"/>
                  <a:gd name="T6" fmla="*/ 0 60000 65536"/>
                  <a:gd name="T7" fmla="*/ 0 60000 65536"/>
                  <a:gd name="T8" fmla="*/ 0 60000 65536"/>
                  <a:gd name="T9" fmla="*/ 0 w 21600"/>
                  <a:gd name="T10" fmla="*/ 0 h 42882"/>
                  <a:gd name="T11" fmla="*/ 21600 w 21600"/>
                  <a:gd name="T12" fmla="*/ 42882 h 42882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21600" h="42882" fill="none" extrusionOk="0">
                    <a:moveTo>
                      <a:pt x="2842" y="-1"/>
                    </a:moveTo>
                    <a:cubicBezTo>
                      <a:pt x="13578" y="1424"/>
                      <a:pt x="21600" y="10581"/>
                      <a:pt x="21600" y="21412"/>
                    </a:cubicBezTo>
                    <a:cubicBezTo>
                      <a:pt x="21600" y="32426"/>
                      <a:pt x="13311" y="41677"/>
                      <a:pt x="2363" y="42882"/>
                    </a:cubicBezTo>
                  </a:path>
                  <a:path w="21600" h="42882" stroke="0" extrusionOk="0">
                    <a:moveTo>
                      <a:pt x="2842" y="-1"/>
                    </a:moveTo>
                    <a:cubicBezTo>
                      <a:pt x="13578" y="1424"/>
                      <a:pt x="21600" y="10581"/>
                      <a:pt x="21600" y="21412"/>
                    </a:cubicBezTo>
                    <a:cubicBezTo>
                      <a:pt x="21600" y="32426"/>
                      <a:pt x="13311" y="41677"/>
                      <a:pt x="2363" y="42882"/>
                    </a:cubicBezTo>
                    <a:lnTo>
                      <a:pt x="0" y="21412"/>
                    </a:lnTo>
                    <a:close/>
                  </a:path>
                </a:pathLst>
              </a:custGeom>
              <a:noFill/>
              <a:ln w="15240">
                <a:solidFill>
                  <a:srgbClr val="0000FF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NZ" altLang="en-US" sz="20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ahoma" panose="020B060403050404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84043" name="Arc 42"/>
              <p:cNvSpPr>
                <a:spLocks/>
              </p:cNvSpPr>
              <p:nvPr/>
            </p:nvSpPr>
            <p:spPr bwMode="auto">
              <a:xfrm>
                <a:off x="2793" y="4348"/>
                <a:ext cx="72" cy="218"/>
              </a:xfrm>
              <a:custGeom>
                <a:avLst/>
                <a:gdLst>
                  <a:gd name="T0" fmla="*/ 0 w 24442"/>
                  <a:gd name="T1" fmla="*/ 0 h 43200"/>
                  <a:gd name="T2" fmla="*/ 0 w 24442"/>
                  <a:gd name="T3" fmla="*/ 0 h 43200"/>
                  <a:gd name="T4" fmla="*/ 0 w 24442"/>
                  <a:gd name="T5" fmla="*/ 0 h 43200"/>
                  <a:gd name="T6" fmla="*/ 0 60000 65536"/>
                  <a:gd name="T7" fmla="*/ 0 60000 65536"/>
                  <a:gd name="T8" fmla="*/ 0 60000 65536"/>
                  <a:gd name="T9" fmla="*/ 0 w 24442"/>
                  <a:gd name="T10" fmla="*/ 0 h 43200"/>
                  <a:gd name="T11" fmla="*/ 24442 w 24442"/>
                  <a:gd name="T12" fmla="*/ 43200 h 43200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24442" h="43200" fill="none" extrusionOk="0">
                    <a:moveTo>
                      <a:pt x="23963" y="43070"/>
                    </a:moveTo>
                    <a:cubicBezTo>
                      <a:pt x="23178" y="43156"/>
                      <a:pt x="22389" y="43199"/>
                      <a:pt x="21600" y="43200"/>
                    </a:cubicBezTo>
                    <a:cubicBezTo>
                      <a:pt x="9670" y="43200"/>
                      <a:pt x="0" y="33529"/>
                      <a:pt x="0" y="21600"/>
                    </a:cubicBezTo>
                    <a:cubicBezTo>
                      <a:pt x="0" y="9670"/>
                      <a:pt x="9670" y="0"/>
                      <a:pt x="21600" y="0"/>
                    </a:cubicBezTo>
                    <a:cubicBezTo>
                      <a:pt x="22550" y="-1"/>
                      <a:pt x="23499" y="62"/>
                      <a:pt x="24442" y="187"/>
                    </a:cubicBezTo>
                  </a:path>
                  <a:path w="24442" h="43200" stroke="0" extrusionOk="0">
                    <a:moveTo>
                      <a:pt x="23963" y="43070"/>
                    </a:moveTo>
                    <a:cubicBezTo>
                      <a:pt x="23178" y="43156"/>
                      <a:pt x="22389" y="43199"/>
                      <a:pt x="21600" y="43200"/>
                    </a:cubicBezTo>
                    <a:cubicBezTo>
                      <a:pt x="9670" y="43200"/>
                      <a:pt x="0" y="33529"/>
                      <a:pt x="0" y="21600"/>
                    </a:cubicBezTo>
                    <a:cubicBezTo>
                      <a:pt x="0" y="9670"/>
                      <a:pt x="9670" y="0"/>
                      <a:pt x="21600" y="0"/>
                    </a:cubicBezTo>
                    <a:cubicBezTo>
                      <a:pt x="22550" y="-1"/>
                      <a:pt x="23499" y="62"/>
                      <a:pt x="24442" y="187"/>
                    </a:cubicBezTo>
                    <a:lnTo>
                      <a:pt x="21600" y="21600"/>
                    </a:lnTo>
                    <a:close/>
                  </a:path>
                </a:pathLst>
              </a:custGeom>
              <a:noFill/>
              <a:ln w="15240">
                <a:solidFill>
                  <a:srgbClr val="0000FF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NZ" altLang="en-US" sz="20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ahoma" panose="020B060403050404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84044" name="Arc 41"/>
              <p:cNvSpPr>
                <a:spLocks/>
              </p:cNvSpPr>
              <p:nvPr/>
            </p:nvSpPr>
            <p:spPr bwMode="auto">
              <a:xfrm>
                <a:off x="2793" y="4592"/>
                <a:ext cx="72" cy="219"/>
              </a:xfrm>
              <a:custGeom>
                <a:avLst/>
                <a:gdLst>
                  <a:gd name="T0" fmla="*/ 0 w 24442"/>
                  <a:gd name="T1" fmla="*/ 0 h 43200"/>
                  <a:gd name="T2" fmla="*/ 0 w 24442"/>
                  <a:gd name="T3" fmla="*/ 0 h 43200"/>
                  <a:gd name="T4" fmla="*/ 0 w 24442"/>
                  <a:gd name="T5" fmla="*/ 0 h 43200"/>
                  <a:gd name="T6" fmla="*/ 0 60000 65536"/>
                  <a:gd name="T7" fmla="*/ 0 60000 65536"/>
                  <a:gd name="T8" fmla="*/ 0 60000 65536"/>
                  <a:gd name="T9" fmla="*/ 0 w 24442"/>
                  <a:gd name="T10" fmla="*/ 0 h 43200"/>
                  <a:gd name="T11" fmla="*/ 24442 w 24442"/>
                  <a:gd name="T12" fmla="*/ 43200 h 43200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24442" h="43200" fill="none" extrusionOk="0">
                    <a:moveTo>
                      <a:pt x="23945" y="43072"/>
                    </a:moveTo>
                    <a:cubicBezTo>
                      <a:pt x="23166" y="43157"/>
                      <a:pt x="22383" y="43199"/>
                      <a:pt x="21600" y="43200"/>
                    </a:cubicBezTo>
                    <a:cubicBezTo>
                      <a:pt x="9670" y="43200"/>
                      <a:pt x="0" y="33529"/>
                      <a:pt x="0" y="21600"/>
                    </a:cubicBezTo>
                    <a:cubicBezTo>
                      <a:pt x="0" y="9670"/>
                      <a:pt x="9670" y="0"/>
                      <a:pt x="21600" y="0"/>
                    </a:cubicBezTo>
                    <a:cubicBezTo>
                      <a:pt x="22550" y="-1"/>
                      <a:pt x="23499" y="62"/>
                      <a:pt x="24442" y="187"/>
                    </a:cubicBezTo>
                  </a:path>
                  <a:path w="24442" h="43200" stroke="0" extrusionOk="0">
                    <a:moveTo>
                      <a:pt x="23945" y="43072"/>
                    </a:moveTo>
                    <a:cubicBezTo>
                      <a:pt x="23166" y="43157"/>
                      <a:pt x="22383" y="43199"/>
                      <a:pt x="21600" y="43200"/>
                    </a:cubicBezTo>
                    <a:cubicBezTo>
                      <a:pt x="9670" y="43200"/>
                      <a:pt x="0" y="33529"/>
                      <a:pt x="0" y="21600"/>
                    </a:cubicBezTo>
                    <a:cubicBezTo>
                      <a:pt x="0" y="9670"/>
                      <a:pt x="9670" y="0"/>
                      <a:pt x="21600" y="0"/>
                    </a:cubicBezTo>
                    <a:cubicBezTo>
                      <a:pt x="22550" y="-1"/>
                      <a:pt x="23499" y="62"/>
                      <a:pt x="24442" y="187"/>
                    </a:cubicBezTo>
                    <a:lnTo>
                      <a:pt x="21600" y="21600"/>
                    </a:lnTo>
                    <a:close/>
                  </a:path>
                </a:pathLst>
              </a:custGeom>
              <a:noFill/>
              <a:ln w="15240">
                <a:solidFill>
                  <a:srgbClr val="0000FF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NZ" altLang="en-US" sz="20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ahoma" panose="020B060403050404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84045" name="Arc 40"/>
              <p:cNvSpPr>
                <a:spLocks/>
              </p:cNvSpPr>
              <p:nvPr/>
            </p:nvSpPr>
            <p:spPr bwMode="auto">
              <a:xfrm>
                <a:off x="2793" y="4836"/>
                <a:ext cx="72" cy="221"/>
              </a:xfrm>
              <a:custGeom>
                <a:avLst/>
                <a:gdLst>
                  <a:gd name="T0" fmla="*/ 0 w 24455"/>
                  <a:gd name="T1" fmla="*/ 0 h 43200"/>
                  <a:gd name="T2" fmla="*/ 0 w 24455"/>
                  <a:gd name="T3" fmla="*/ 0 h 43200"/>
                  <a:gd name="T4" fmla="*/ 0 w 24455"/>
                  <a:gd name="T5" fmla="*/ 0 h 43200"/>
                  <a:gd name="T6" fmla="*/ 0 60000 65536"/>
                  <a:gd name="T7" fmla="*/ 0 60000 65536"/>
                  <a:gd name="T8" fmla="*/ 0 60000 65536"/>
                  <a:gd name="T9" fmla="*/ 0 w 24455"/>
                  <a:gd name="T10" fmla="*/ 0 h 43200"/>
                  <a:gd name="T11" fmla="*/ 24455 w 24455"/>
                  <a:gd name="T12" fmla="*/ 43200 h 43200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24455" h="43200" fill="none" extrusionOk="0">
                    <a:moveTo>
                      <a:pt x="23935" y="43073"/>
                    </a:moveTo>
                    <a:cubicBezTo>
                      <a:pt x="23159" y="43157"/>
                      <a:pt x="22380" y="43199"/>
                      <a:pt x="21600" y="43200"/>
                    </a:cubicBezTo>
                    <a:cubicBezTo>
                      <a:pt x="9670" y="43200"/>
                      <a:pt x="0" y="33529"/>
                      <a:pt x="0" y="21600"/>
                    </a:cubicBezTo>
                    <a:cubicBezTo>
                      <a:pt x="0" y="9670"/>
                      <a:pt x="9670" y="0"/>
                      <a:pt x="21600" y="0"/>
                    </a:cubicBezTo>
                    <a:cubicBezTo>
                      <a:pt x="22554" y="-1"/>
                      <a:pt x="23508" y="63"/>
                      <a:pt x="24454" y="189"/>
                    </a:cubicBezTo>
                  </a:path>
                  <a:path w="24455" h="43200" stroke="0" extrusionOk="0">
                    <a:moveTo>
                      <a:pt x="23935" y="43073"/>
                    </a:moveTo>
                    <a:cubicBezTo>
                      <a:pt x="23159" y="43157"/>
                      <a:pt x="22380" y="43199"/>
                      <a:pt x="21600" y="43200"/>
                    </a:cubicBezTo>
                    <a:cubicBezTo>
                      <a:pt x="9670" y="43200"/>
                      <a:pt x="0" y="33529"/>
                      <a:pt x="0" y="21600"/>
                    </a:cubicBezTo>
                    <a:cubicBezTo>
                      <a:pt x="0" y="9670"/>
                      <a:pt x="9670" y="0"/>
                      <a:pt x="21600" y="0"/>
                    </a:cubicBezTo>
                    <a:cubicBezTo>
                      <a:pt x="22554" y="-1"/>
                      <a:pt x="23508" y="63"/>
                      <a:pt x="24454" y="189"/>
                    </a:cubicBezTo>
                    <a:lnTo>
                      <a:pt x="21600" y="21600"/>
                    </a:lnTo>
                    <a:close/>
                  </a:path>
                </a:pathLst>
              </a:custGeom>
              <a:noFill/>
              <a:ln w="15240">
                <a:solidFill>
                  <a:srgbClr val="0000FF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NZ" altLang="en-US" sz="20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ahoma" panose="020B060403050404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84046" name="Arc 39"/>
              <p:cNvSpPr>
                <a:spLocks/>
              </p:cNvSpPr>
              <p:nvPr/>
            </p:nvSpPr>
            <p:spPr bwMode="auto">
              <a:xfrm>
                <a:off x="2793" y="5082"/>
                <a:ext cx="72" cy="221"/>
              </a:xfrm>
              <a:custGeom>
                <a:avLst/>
                <a:gdLst>
                  <a:gd name="T0" fmla="*/ 0 w 24442"/>
                  <a:gd name="T1" fmla="*/ 0 h 43200"/>
                  <a:gd name="T2" fmla="*/ 0 w 24442"/>
                  <a:gd name="T3" fmla="*/ 0 h 43200"/>
                  <a:gd name="T4" fmla="*/ 0 w 24442"/>
                  <a:gd name="T5" fmla="*/ 0 h 43200"/>
                  <a:gd name="T6" fmla="*/ 0 60000 65536"/>
                  <a:gd name="T7" fmla="*/ 0 60000 65536"/>
                  <a:gd name="T8" fmla="*/ 0 60000 65536"/>
                  <a:gd name="T9" fmla="*/ 0 w 24442"/>
                  <a:gd name="T10" fmla="*/ 0 h 43200"/>
                  <a:gd name="T11" fmla="*/ 24442 w 24442"/>
                  <a:gd name="T12" fmla="*/ 43200 h 43200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24442" h="43200" fill="none" extrusionOk="0">
                    <a:moveTo>
                      <a:pt x="23963" y="43070"/>
                    </a:moveTo>
                    <a:cubicBezTo>
                      <a:pt x="23178" y="43156"/>
                      <a:pt x="22389" y="43199"/>
                      <a:pt x="21600" y="43200"/>
                    </a:cubicBezTo>
                    <a:cubicBezTo>
                      <a:pt x="9670" y="43200"/>
                      <a:pt x="0" y="33529"/>
                      <a:pt x="0" y="21600"/>
                    </a:cubicBezTo>
                    <a:cubicBezTo>
                      <a:pt x="0" y="9670"/>
                      <a:pt x="9670" y="0"/>
                      <a:pt x="21600" y="0"/>
                    </a:cubicBezTo>
                    <a:cubicBezTo>
                      <a:pt x="22550" y="-1"/>
                      <a:pt x="23499" y="62"/>
                      <a:pt x="24442" y="187"/>
                    </a:cubicBezTo>
                  </a:path>
                  <a:path w="24442" h="43200" stroke="0" extrusionOk="0">
                    <a:moveTo>
                      <a:pt x="23963" y="43070"/>
                    </a:moveTo>
                    <a:cubicBezTo>
                      <a:pt x="23178" y="43156"/>
                      <a:pt x="22389" y="43199"/>
                      <a:pt x="21600" y="43200"/>
                    </a:cubicBezTo>
                    <a:cubicBezTo>
                      <a:pt x="9670" y="43200"/>
                      <a:pt x="0" y="33529"/>
                      <a:pt x="0" y="21600"/>
                    </a:cubicBezTo>
                    <a:cubicBezTo>
                      <a:pt x="0" y="9670"/>
                      <a:pt x="9670" y="0"/>
                      <a:pt x="21600" y="0"/>
                    </a:cubicBezTo>
                    <a:cubicBezTo>
                      <a:pt x="22550" y="-1"/>
                      <a:pt x="23499" y="62"/>
                      <a:pt x="24442" y="187"/>
                    </a:cubicBezTo>
                    <a:lnTo>
                      <a:pt x="21600" y="21600"/>
                    </a:lnTo>
                    <a:close/>
                  </a:path>
                </a:pathLst>
              </a:custGeom>
              <a:noFill/>
              <a:ln w="15240">
                <a:solidFill>
                  <a:srgbClr val="0000FF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NZ" altLang="en-US" sz="20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ahoma" panose="020B060403050404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84047" name="Arc 38"/>
              <p:cNvSpPr>
                <a:spLocks/>
              </p:cNvSpPr>
              <p:nvPr/>
            </p:nvSpPr>
            <p:spPr bwMode="auto">
              <a:xfrm>
                <a:off x="2793" y="5326"/>
                <a:ext cx="72" cy="222"/>
              </a:xfrm>
              <a:custGeom>
                <a:avLst/>
                <a:gdLst>
                  <a:gd name="T0" fmla="*/ 0 w 24442"/>
                  <a:gd name="T1" fmla="*/ 0 h 43200"/>
                  <a:gd name="T2" fmla="*/ 0 w 24442"/>
                  <a:gd name="T3" fmla="*/ 0 h 43200"/>
                  <a:gd name="T4" fmla="*/ 0 w 24442"/>
                  <a:gd name="T5" fmla="*/ 0 h 43200"/>
                  <a:gd name="T6" fmla="*/ 0 60000 65536"/>
                  <a:gd name="T7" fmla="*/ 0 60000 65536"/>
                  <a:gd name="T8" fmla="*/ 0 60000 65536"/>
                  <a:gd name="T9" fmla="*/ 0 w 24442"/>
                  <a:gd name="T10" fmla="*/ 0 h 43200"/>
                  <a:gd name="T11" fmla="*/ 24442 w 24442"/>
                  <a:gd name="T12" fmla="*/ 43200 h 43200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24442" h="43200" fill="none" extrusionOk="0">
                    <a:moveTo>
                      <a:pt x="23945" y="43072"/>
                    </a:moveTo>
                    <a:cubicBezTo>
                      <a:pt x="23166" y="43157"/>
                      <a:pt x="22383" y="43199"/>
                      <a:pt x="21600" y="43200"/>
                    </a:cubicBezTo>
                    <a:cubicBezTo>
                      <a:pt x="9670" y="43200"/>
                      <a:pt x="0" y="33529"/>
                      <a:pt x="0" y="21600"/>
                    </a:cubicBezTo>
                    <a:cubicBezTo>
                      <a:pt x="0" y="9670"/>
                      <a:pt x="9670" y="0"/>
                      <a:pt x="21600" y="0"/>
                    </a:cubicBezTo>
                    <a:cubicBezTo>
                      <a:pt x="22550" y="-1"/>
                      <a:pt x="23499" y="62"/>
                      <a:pt x="24442" y="187"/>
                    </a:cubicBezTo>
                  </a:path>
                  <a:path w="24442" h="43200" stroke="0" extrusionOk="0">
                    <a:moveTo>
                      <a:pt x="23945" y="43072"/>
                    </a:moveTo>
                    <a:cubicBezTo>
                      <a:pt x="23166" y="43157"/>
                      <a:pt x="22383" y="43199"/>
                      <a:pt x="21600" y="43200"/>
                    </a:cubicBezTo>
                    <a:cubicBezTo>
                      <a:pt x="9670" y="43200"/>
                      <a:pt x="0" y="33529"/>
                      <a:pt x="0" y="21600"/>
                    </a:cubicBezTo>
                    <a:cubicBezTo>
                      <a:pt x="0" y="9670"/>
                      <a:pt x="9670" y="0"/>
                      <a:pt x="21600" y="0"/>
                    </a:cubicBezTo>
                    <a:cubicBezTo>
                      <a:pt x="22550" y="-1"/>
                      <a:pt x="23499" y="62"/>
                      <a:pt x="24442" y="187"/>
                    </a:cubicBezTo>
                    <a:lnTo>
                      <a:pt x="21600" y="21600"/>
                    </a:lnTo>
                    <a:close/>
                  </a:path>
                </a:pathLst>
              </a:custGeom>
              <a:noFill/>
              <a:ln w="15240">
                <a:solidFill>
                  <a:srgbClr val="0000FF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NZ" altLang="en-US" sz="20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ahoma" panose="020B060403050404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84048" name="Arc 37"/>
              <p:cNvSpPr>
                <a:spLocks/>
              </p:cNvSpPr>
              <p:nvPr/>
            </p:nvSpPr>
            <p:spPr bwMode="auto">
              <a:xfrm>
                <a:off x="2793" y="5573"/>
                <a:ext cx="72" cy="219"/>
              </a:xfrm>
              <a:custGeom>
                <a:avLst/>
                <a:gdLst>
                  <a:gd name="T0" fmla="*/ 0 w 24442"/>
                  <a:gd name="T1" fmla="*/ 0 h 43200"/>
                  <a:gd name="T2" fmla="*/ 0 w 24442"/>
                  <a:gd name="T3" fmla="*/ 0 h 43200"/>
                  <a:gd name="T4" fmla="*/ 0 w 24442"/>
                  <a:gd name="T5" fmla="*/ 0 h 43200"/>
                  <a:gd name="T6" fmla="*/ 0 60000 65536"/>
                  <a:gd name="T7" fmla="*/ 0 60000 65536"/>
                  <a:gd name="T8" fmla="*/ 0 60000 65536"/>
                  <a:gd name="T9" fmla="*/ 0 w 24442"/>
                  <a:gd name="T10" fmla="*/ 0 h 43200"/>
                  <a:gd name="T11" fmla="*/ 24442 w 24442"/>
                  <a:gd name="T12" fmla="*/ 43200 h 43200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24442" h="43200" fill="none" extrusionOk="0">
                    <a:moveTo>
                      <a:pt x="23963" y="43070"/>
                    </a:moveTo>
                    <a:cubicBezTo>
                      <a:pt x="23178" y="43156"/>
                      <a:pt x="22389" y="43199"/>
                      <a:pt x="21600" y="43200"/>
                    </a:cubicBezTo>
                    <a:cubicBezTo>
                      <a:pt x="9670" y="43200"/>
                      <a:pt x="0" y="33529"/>
                      <a:pt x="0" y="21600"/>
                    </a:cubicBezTo>
                    <a:cubicBezTo>
                      <a:pt x="0" y="9670"/>
                      <a:pt x="9670" y="0"/>
                      <a:pt x="21600" y="0"/>
                    </a:cubicBezTo>
                    <a:cubicBezTo>
                      <a:pt x="22550" y="-1"/>
                      <a:pt x="23499" y="62"/>
                      <a:pt x="24442" y="187"/>
                    </a:cubicBezTo>
                  </a:path>
                  <a:path w="24442" h="43200" stroke="0" extrusionOk="0">
                    <a:moveTo>
                      <a:pt x="23963" y="43070"/>
                    </a:moveTo>
                    <a:cubicBezTo>
                      <a:pt x="23178" y="43156"/>
                      <a:pt x="22389" y="43199"/>
                      <a:pt x="21600" y="43200"/>
                    </a:cubicBezTo>
                    <a:cubicBezTo>
                      <a:pt x="9670" y="43200"/>
                      <a:pt x="0" y="33529"/>
                      <a:pt x="0" y="21600"/>
                    </a:cubicBezTo>
                    <a:cubicBezTo>
                      <a:pt x="0" y="9670"/>
                      <a:pt x="9670" y="0"/>
                      <a:pt x="21600" y="0"/>
                    </a:cubicBezTo>
                    <a:cubicBezTo>
                      <a:pt x="22550" y="-1"/>
                      <a:pt x="23499" y="62"/>
                      <a:pt x="24442" y="187"/>
                    </a:cubicBezTo>
                    <a:lnTo>
                      <a:pt x="21600" y="21600"/>
                    </a:lnTo>
                    <a:close/>
                  </a:path>
                </a:pathLst>
              </a:custGeom>
              <a:noFill/>
              <a:ln w="15240">
                <a:solidFill>
                  <a:srgbClr val="0000FF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NZ" altLang="en-US" sz="20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ahoma" panose="020B060403050404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84049" name="Line 36"/>
              <p:cNvSpPr>
                <a:spLocks noChangeShapeType="1"/>
              </p:cNvSpPr>
              <p:nvPr/>
            </p:nvSpPr>
            <p:spPr bwMode="auto">
              <a:xfrm>
                <a:off x="2685" y="4348"/>
                <a:ext cx="0" cy="1469"/>
              </a:xfrm>
              <a:prstGeom prst="line">
                <a:avLst/>
              </a:prstGeom>
              <a:noFill/>
              <a:ln w="45085">
                <a:solidFill>
                  <a:srgbClr val="0000FF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</a:extLst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ahoma" panose="020B060403050404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84050" name="Rectangle 35"/>
              <p:cNvSpPr>
                <a:spLocks noChangeArrowheads="1"/>
              </p:cNvSpPr>
              <p:nvPr/>
            </p:nvSpPr>
            <p:spPr bwMode="auto">
              <a:xfrm>
                <a:off x="2138" y="4802"/>
                <a:ext cx="347" cy="33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en-US" sz="2000" b="0" i="0" u="none" strike="noStrike" kern="1200" cap="none" spc="0" normalizeH="0" baseline="0" noProof="0" smtClean="0">
                    <a:ln>
                      <a:noFill/>
                    </a:ln>
                    <a:solidFill>
                      <a:srgbClr val="000080"/>
                    </a:solidFill>
                    <a:effectLst/>
                    <a:uLnTx/>
                    <a:uFillTx/>
                    <a:latin typeface="Tahoma" panose="020B0604030504040204" pitchFamily="34" charset="0"/>
                    <a:ea typeface="Times New Roman" panose="02020603050405020304" pitchFamily="18" charset="0"/>
                    <a:cs typeface=".VnTime" panose="020B7200000000000000" pitchFamily="34" charset="0"/>
                  </a:rPr>
                  <a:t>v</a:t>
                </a:r>
                <a:r>
                  <a:rPr kumimoji="0" lang="en-US" altLang="en-US" sz="2000" b="0" i="0" u="none" strike="noStrike" kern="1200" cap="none" spc="0" normalizeH="0" baseline="-30000" noProof="0" smtClean="0">
                    <a:ln>
                      <a:noFill/>
                    </a:ln>
                    <a:solidFill>
                      <a:srgbClr val="000080"/>
                    </a:solidFill>
                    <a:effectLst/>
                    <a:uLnTx/>
                    <a:uFillTx/>
                    <a:latin typeface="Tahoma" panose="020B0604030504040204" pitchFamily="34" charset="0"/>
                    <a:ea typeface="Times New Roman" panose="02020603050405020304" pitchFamily="18" charset="0"/>
                    <a:cs typeface=".VnTime" panose="020B7200000000000000" pitchFamily="34" charset="0"/>
                  </a:rPr>
                  <a:t>1</a:t>
                </a:r>
                <a:endParaRPr kumimoji="0" lang="en-US" altLang="en-US" sz="20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ahoma" panose="020B0604030504040204" pitchFamily="34" charset="0"/>
                  <a:ea typeface="Times New Roman" panose="02020603050405020304" pitchFamily="18" charset="0"/>
                  <a:cs typeface=".VnTime" panose="020B7200000000000000" pitchFamily="34" charset="0"/>
                </a:endParaRPr>
              </a:p>
            </p:txBody>
          </p:sp>
          <p:sp>
            <p:nvSpPr>
              <p:cNvPr id="84051" name="Line 34"/>
              <p:cNvSpPr>
                <a:spLocks noChangeShapeType="1"/>
              </p:cNvSpPr>
              <p:nvPr/>
            </p:nvSpPr>
            <p:spPr bwMode="auto">
              <a:xfrm flipH="1">
                <a:off x="3044" y="5082"/>
                <a:ext cx="179" cy="1"/>
              </a:xfrm>
              <a:prstGeom prst="line">
                <a:avLst/>
              </a:prstGeom>
              <a:noFill/>
              <a:ln w="1524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</a:extLst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ahoma" panose="020B060403050404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84052" name="Line 33"/>
              <p:cNvSpPr>
                <a:spLocks noChangeShapeType="1"/>
              </p:cNvSpPr>
              <p:nvPr/>
            </p:nvSpPr>
            <p:spPr bwMode="auto">
              <a:xfrm>
                <a:off x="3223" y="5008"/>
                <a:ext cx="2" cy="145"/>
              </a:xfrm>
              <a:prstGeom prst="line">
                <a:avLst/>
              </a:prstGeom>
              <a:noFill/>
              <a:ln w="15240">
                <a:solidFill>
                  <a:srgbClr val="0000FF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</a:extLst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ahoma" panose="020B060403050404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84053" name="Rectangle 32"/>
              <p:cNvSpPr>
                <a:spLocks noChangeArrowheads="1"/>
              </p:cNvSpPr>
              <p:nvPr/>
            </p:nvSpPr>
            <p:spPr bwMode="auto">
              <a:xfrm>
                <a:off x="2936" y="4592"/>
                <a:ext cx="417" cy="40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en-US" sz="2000" b="0" i="0" u="none" strike="noStrike" kern="1200" cap="none" spc="0" normalizeH="0" baseline="0" noProof="0" smtClean="0">
                    <a:ln>
                      <a:noFill/>
                    </a:ln>
                    <a:solidFill>
                      <a:srgbClr val="000080"/>
                    </a:solidFill>
                    <a:effectLst/>
                    <a:uLnTx/>
                    <a:uFillTx/>
                    <a:latin typeface="Tahoma" panose="020B0604030504040204" pitchFamily="34" charset="0"/>
                    <a:ea typeface="Times New Roman" panose="02020603050405020304" pitchFamily="18" charset="0"/>
                    <a:cs typeface=".VnTime" panose="020B7200000000000000" pitchFamily="34" charset="0"/>
                  </a:rPr>
                  <a:t>v</a:t>
                </a:r>
                <a:r>
                  <a:rPr kumimoji="0" lang="en-US" altLang="en-US" sz="2000" b="0" i="0" u="none" strike="noStrike" kern="1200" cap="none" spc="0" normalizeH="0" baseline="-30000" noProof="0" smtClean="0">
                    <a:ln>
                      <a:noFill/>
                    </a:ln>
                    <a:solidFill>
                      <a:srgbClr val="000080"/>
                    </a:solidFill>
                    <a:effectLst/>
                    <a:uLnTx/>
                    <a:uFillTx/>
                    <a:latin typeface="Tahoma" panose="020B0604030504040204" pitchFamily="34" charset="0"/>
                    <a:ea typeface="Times New Roman" panose="02020603050405020304" pitchFamily="18" charset="0"/>
                    <a:cs typeface=".VnTime" panose="020B7200000000000000" pitchFamily="34" charset="0"/>
                  </a:rPr>
                  <a:t>2</a:t>
                </a:r>
                <a:endParaRPr kumimoji="0" lang="en-US" altLang="en-US" sz="20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ahoma" panose="020B0604030504040204" pitchFamily="34" charset="0"/>
                  <a:ea typeface="Times New Roman" panose="02020603050405020304" pitchFamily="18" charset="0"/>
                  <a:cs typeface=".VnTime" panose="020B7200000000000000" pitchFamily="34" charset="0"/>
                </a:endParaRPr>
              </a:p>
            </p:txBody>
          </p:sp>
          <p:sp>
            <p:nvSpPr>
              <p:cNvPr id="84054" name="Rectangle 31"/>
              <p:cNvSpPr>
                <a:spLocks noChangeArrowheads="1"/>
              </p:cNvSpPr>
              <p:nvPr/>
            </p:nvSpPr>
            <p:spPr bwMode="auto">
              <a:xfrm>
                <a:off x="2934" y="5369"/>
                <a:ext cx="315" cy="32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en-US" sz="2000" b="0" i="0" u="none" strike="noStrike" kern="1200" cap="none" spc="0" normalizeH="0" baseline="0" noProof="0" smtClean="0">
                    <a:ln>
                      <a:noFill/>
                    </a:ln>
                    <a:solidFill>
                      <a:srgbClr val="000080"/>
                    </a:solidFill>
                    <a:effectLst/>
                    <a:uLnTx/>
                    <a:uFillTx/>
                    <a:latin typeface="Tahoma" panose="020B0604030504040204" pitchFamily="34" charset="0"/>
                    <a:ea typeface="Times New Roman" panose="02020603050405020304" pitchFamily="18" charset="0"/>
                    <a:cs typeface=".VnTime" panose="020B7200000000000000" pitchFamily="34" charset="0"/>
                  </a:rPr>
                  <a:t>v</a:t>
                </a:r>
                <a:r>
                  <a:rPr kumimoji="0" lang="en-US" altLang="en-US" sz="2000" b="0" i="0" u="none" strike="noStrike" kern="1200" cap="none" spc="0" normalizeH="0" baseline="-30000" noProof="0" smtClean="0">
                    <a:ln>
                      <a:noFill/>
                    </a:ln>
                    <a:solidFill>
                      <a:srgbClr val="000080"/>
                    </a:solidFill>
                    <a:effectLst/>
                    <a:uLnTx/>
                    <a:uFillTx/>
                    <a:latin typeface="Tahoma" panose="020B0604030504040204" pitchFamily="34" charset="0"/>
                    <a:ea typeface="Times New Roman" panose="02020603050405020304" pitchFamily="18" charset="0"/>
                    <a:cs typeface=".VnTime" panose="020B7200000000000000" pitchFamily="34" charset="0"/>
                  </a:rPr>
                  <a:t>2</a:t>
                </a:r>
                <a:endParaRPr kumimoji="0" lang="en-US" altLang="en-US" sz="20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ahoma" panose="020B0604030504040204" pitchFamily="34" charset="0"/>
                  <a:ea typeface="Times New Roman" panose="02020603050405020304" pitchFamily="18" charset="0"/>
                  <a:cs typeface=".VnTime" panose="020B7200000000000000" pitchFamily="34" charset="0"/>
                </a:endParaRPr>
              </a:p>
            </p:txBody>
          </p:sp>
          <p:sp>
            <p:nvSpPr>
              <p:cNvPr id="84055" name="Oval 30"/>
              <p:cNvSpPr>
                <a:spLocks noChangeArrowheads="1"/>
              </p:cNvSpPr>
              <p:nvPr/>
            </p:nvSpPr>
            <p:spPr bwMode="auto">
              <a:xfrm>
                <a:off x="2287" y="5277"/>
                <a:ext cx="54" cy="73"/>
              </a:xfrm>
              <a:prstGeom prst="ellipse">
                <a:avLst/>
              </a:prstGeom>
              <a:solidFill>
                <a:srgbClr val="800000"/>
              </a:solidFill>
              <a:ln w="0">
                <a:solidFill>
                  <a:srgbClr val="800000"/>
                </a:solidFill>
                <a:round/>
                <a:headEnd/>
                <a:tailEnd/>
              </a:ln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NZ" altLang="en-US" sz="20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ahoma" panose="020B060403050404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84056" name="Oval 29"/>
              <p:cNvSpPr>
                <a:spLocks noChangeArrowheads="1"/>
              </p:cNvSpPr>
              <p:nvPr/>
            </p:nvSpPr>
            <p:spPr bwMode="auto">
              <a:xfrm>
                <a:off x="2287" y="4542"/>
                <a:ext cx="54" cy="75"/>
              </a:xfrm>
              <a:prstGeom prst="ellipse">
                <a:avLst/>
              </a:prstGeom>
              <a:solidFill>
                <a:srgbClr val="800000"/>
              </a:solidFill>
              <a:ln w="0">
                <a:solidFill>
                  <a:srgbClr val="800000"/>
                </a:solidFill>
                <a:round/>
                <a:headEnd/>
                <a:tailEnd/>
              </a:ln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NZ" altLang="en-US" sz="20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ahoma" panose="020B060403050404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84057" name="Rectangle 28"/>
              <p:cNvSpPr>
                <a:spLocks noChangeArrowheads="1"/>
              </p:cNvSpPr>
              <p:nvPr/>
            </p:nvSpPr>
            <p:spPr bwMode="auto">
              <a:xfrm>
                <a:off x="2840" y="4093"/>
                <a:ext cx="162" cy="28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en-US" sz="2000" b="0" i="0" u="none" strike="noStrike" kern="1200" cap="none" spc="0" normalizeH="0" baseline="0" noProof="0" smtClean="0">
                    <a:ln>
                      <a:noFill/>
                    </a:ln>
                    <a:solidFill>
                      <a:srgbClr val="000080"/>
                    </a:solidFill>
                    <a:effectLst/>
                    <a:uLnTx/>
                    <a:uFillTx/>
                    <a:latin typeface="Tahoma" panose="020B0604030504040204" pitchFamily="34" charset="0"/>
                    <a:ea typeface="Times New Roman" panose="02020603050405020304" pitchFamily="18" charset="0"/>
                    <a:cs typeface=".VnTime" panose="020B7200000000000000" pitchFamily="34" charset="0"/>
                  </a:rPr>
                  <a:t>A</a:t>
                </a:r>
                <a:endParaRPr kumimoji="0" lang="en-US" altLang="en-US" sz="20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ahoma" panose="020B0604030504040204" pitchFamily="34" charset="0"/>
                  <a:ea typeface="Times New Roman" panose="02020603050405020304" pitchFamily="18" charset="0"/>
                  <a:cs typeface=".VnTime" panose="020B7200000000000000" pitchFamily="34" charset="0"/>
                </a:endParaRPr>
              </a:p>
            </p:txBody>
          </p:sp>
          <p:sp>
            <p:nvSpPr>
              <p:cNvPr id="84058" name="Rectangle 27"/>
              <p:cNvSpPr>
                <a:spLocks noChangeArrowheads="1"/>
              </p:cNvSpPr>
              <p:nvPr/>
            </p:nvSpPr>
            <p:spPr bwMode="auto">
              <a:xfrm>
                <a:off x="2904" y="4830"/>
                <a:ext cx="124" cy="28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en-US" sz="2000" b="0" i="0" u="none" strike="noStrike" kern="1200" cap="none" spc="0" normalizeH="0" baseline="0" noProof="0" smtClean="0">
                    <a:ln>
                      <a:noFill/>
                    </a:ln>
                    <a:solidFill>
                      <a:srgbClr val="000080"/>
                    </a:solidFill>
                    <a:effectLst/>
                    <a:uLnTx/>
                    <a:uFillTx/>
                    <a:latin typeface="Tahoma" panose="020B0604030504040204" pitchFamily="34" charset="0"/>
                    <a:ea typeface="Times New Roman" panose="02020603050405020304" pitchFamily="18" charset="0"/>
                    <a:cs typeface=".VnTime" panose="020B7200000000000000" pitchFamily="34" charset="0"/>
                  </a:rPr>
                  <a:t>F</a:t>
                </a:r>
                <a:endParaRPr kumimoji="0" lang="en-US" altLang="en-US" sz="20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ahoma" panose="020B0604030504040204" pitchFamily="34" charset="0"/>
                  <a:ea typeface="Times New Roman" panose="02020603050405020304" pitchFamily="18" charset="0"/>
                  <a:cs typeface=".VnTime" panose="020B7200000000000000" pitchFamily="34" charset="0"/>
                </a:endParaRPr>
              </a:p>
            </p:txBody>
          </p:sp>
          <p:sp>
            <p:nvSpPr>
              <p:cNvPr id="84059" name="Rectangle 26"/>
              <p:cNvSpPr>
                <a:spLocks noChangeArrowheads="1"/>
              </p:cNvSpPr>
              <p:nvPr/>
            </p:nvSpPr>
            <p:spPr bwMode="auto">
              <a:xfrm>
                <a:off x="2904" y="5790"/>
                <a:ext cx="150" cy="28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en-US" sz="2000" b="0" i="0" u="none" strike="noStrike" kern="1200" cap="none" spc="0" normalizeH="0" baseline="0" noProof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Tahoma" panose="020B0604030504040204" pitchFamily="34" charset="0"/>
                    <a:ea typeface="Times New Roman" panose="02020603050405020304" pitchFamily="18" charset="0"/>
                    <a:cs typeface=".VnTime" panose="020B7200000000000000" pitchFamily="34" charset="0"/>
                  </a:rPr>
                  <a:t>B</a:t>
                </a:r>
                <a:endParaRPr kumimoji="0" lang="en-US" altLang="en-US" sz="20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ahoma" panose="020B0604030504040204" pitchFamily="34" charset="0"/>
                  <a:ea typeface="Times New Roman" panose="02020603050405020304" pitchFamily="18" charset="0"/>
                  <a:cs typeface=".VnTime" panose="020B7200000000000000" pitchFamily="34" charset="0"/>
                </a:endParaRPr>
              </a:p>
            </p:txBody>
          </p:sp>
          <p:grpSp>
            <p:nvGrpSpPr>
              <p:cNvPr id="84060" name="Group 23"/>
              <p:cNvGrpSpPr>
                <a:grpSpLocks/>
              </p:cNvGrpSpPr>
              <p:nvPr/>
            </p:nvGrpSpPr>
            <p:grpSpPr bwMode="auto">
              <a:xfrm>
                <a:off x="3921" y="4394"/>
                <a:ext cx="1018" cy="488"/>
                <a:chOff x="1879" y="1074"/>
                <a:chExt cx="652" cy="297"/>
              </a:xfrm>
            </p:grpSpPr>
            <p:sp>
              <p:nvSpPr>
                <p:cNvPr id="84064" name="Freeform 25"/>
                <p:cNvSpPr>
                  <a:spLocks/>
                </p:cNvSpPr>
                <p:nvPr/>
              </p:nvSpPr>
              <p:spPr bwMode="auto">
                <a:xfrm>
                  <a:off x="1879" y="1097"/>
                  <a:ext cx="539" cy="274"/>
                </a:xfrm>
                <a:custGeom>
                  <a:avLst/>
                  <a:gdLst>
                    <a:gd name="T0" fmla="*/ 0 w 539"/>
                    <a:gd name="T1" fmla="*/ 0 h 274"/>
                    <a:gd name="T2" fmla="*/ 539 w 539"/>
                    <a:gd name="T3" fmla="*/ 0 h 274"/>
                    <a:gd name="T4" fmla="*/ 539 w 539"/>
                    <a:gd name="T5" fmla="*/ 274 h 274"/>
                    <a:gd name="T6" fmla="*/ 366 w 539"/>
                    <a:gd name="T7" fmla="*/ 274 h 274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539"/>
                    <a:gd name="T13" fmla="*/ 0 h 274"/>
                    <a:gd name="T14" fmla="*/ 539 w 539"/>
                    <a:gd name="T15" fmla="*/ 274 h 274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539" h="274">
                      <a:moveTo>
                        <a:pt x="0" y="0"/>
                      </a:moveTo>
                      <a:lnTo>
                        <a:pt x="539" y="0"/>
                      </a:lnTo>
                      <a:lnTo>
                        <a:pt x="539" y="274"/>
                      </a:lnTo>
                      <a:lnTo>
                        <a:pt x="366" y="274"/>
                      </a:lnTo>
                    </a:path>
                  </a:pathLst>
                </a:custGeom>
                <a:noFill/>
                <a:ln w="28575">
                  <a:solidFill>
                    <a:srgbClr val="000000"/>
                  </a:solidFill>
                  <a:round/>
                  <a:headEnd/>
                  <a:tailEnd type="triangle" w="med" len="med"/>
                </a:ln>
                <a:extLst>
                  <a:ext uri="{909E8E84-426E-40DD-AFC4-6F175D3DCCD1}">
                    <a14:hiddenFill xmlns:a14="http://schemas.microsoft.com/office/drawing/2010/main" xmlns="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Tahoma" panose="020B0604030504040204" pitchFamily="34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Tahoma" panose="020B0604030504040204" pitchFamily="34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Tahoma" panose="020B0604030504040204" pitchFamily="34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Tahoma" panose="020B0604030504040204" pitchFamily="34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Tahoma" panose="020B060403050404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Tahoma" panose="020B060403050404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Tahoma" panose="020B060403050404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Tahoma" panose="020B060403050404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Tahoma" panose="020B0604030504040204" pitchFamily="34" charset="0"/>
                    </a:defRPr>
                  </a:lvl9pPr>
                </a:lstStyle>
                <a:p>
                  <a:pPr marL="0" marR="0" lvl="0" indent="0" algn="l" defTabSz="914400" rtl="0" eaLnBrk="0" fontAlgn="base" latinLnBrk="0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NZ" altLang="en-US" sz="2000" b="0" i="0" u="none" strike="noStrike" kern="1200" cap="none" spc="0" normalizeH="0" baseline="0" noProof="0" smtClean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Tahoma" panose="020B0604030504040204" pitchFamily="34" charset="0"/>
                    <a:ea typeface="+mn-ea"/>
                    <a:cs typeface="+mn-cs"/>
                  </a:endParaRPr>
                </a:p>
              </p:txBody>
            </p:sp>
            <p:sp>
              <p:nvSpPr>
                <p:cNvPr id="84065" name="Text Box 24"/>
                <p:cNvSpPr txBox="1">
                  <a:spLocks noChangeArrowheads="1"/>
                </p:cNvSpPr>
                <p:nvPr/>
              </p:nvSpPr>
              <p:spPr bwMode="auto">
                <a:xfrm>
                  <a:off x="2083" y="1074"/>
                  <a:ext cx="448" cy="288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 xmlns="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Tahoma" panose="020B0604030504040204" pitchFamily="34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Tahoma" panose="020B0604030504040204" pitchFamily="34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Tahoma" panose="020B0604030504040204" pitchFamily="34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Tahoma" panose="020B0604030504040204" pitchFamily="34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Tahoma" panose="020B060403050404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Tahoma" panose="020B060403050404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Tahoma" panose="020B060403050404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Tahoma" panose="020B060403050404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Tahoma" panose="020B0604030504040204" pitchFamily="34" charset="0"/>
                    </a:defRPr>
                  </a:lvl9pPr>
                </a:lstStyle>
                <a:p>
                  <a:pPr marL="0" marR="0" lvl="0" indent="0" algn="l" defTabSz="914400" rtl="0" eaLnBrk="0" fontAlgn="base" latinLnBrk="0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US" altLang="en-US" sz="2000" b="0" i="0" u="none" strike="noStrike" kern="1200" cap="none" spc="0" normalizeH="0" baseline="0" noProof="0" smtClean="0">
                      <a:ln>
                        <a:noFill/>
                      </a:ln>
                      <a:solidFill>
                        <a:srgbClr val="000000"/>
                      </a:solidFill>
                      <a:effectLst/>
                      <a:uLnTx/>
                      <a:uFillTx/>
                      <a:latin typeface="Tahoma" panose="020B0604030504040204" pitchFamily="34" charset="0"/>
                      <a:ea typeface="Times New Roman" panose="02020603050405020304" pitchFamily="18" charset="0"/>
                      <a:cs typeface=".VnTime" panose="020B7200000000000000" pitchFamily="34" charset="0"/>
                    </a:rPr>
                    <a:t>i</a:t>
                  </a:r>
                  <a:r>
                    <a:rPr kumimoji="0" lang="en-US" altLang="en-US" sz="2000" b="0" i="0" u="none" strike="noStrike" kern="1200" cap="none" spc="0" normalizeH="0" baseline="-30000" noProof="0" smtClean="0">
                      <a:ln>
                        <a:noFill/>
                      </a:ln>
                      <a:solidFill>
                        <a:srgbClr val="000000"/>
                      </a:solidFill>
                      <a:effectLst/>
                      <a:uLnTx/>
                      <a:uFillTx/>
                      <a:latin typeface="Tahoma" panose="020B0604030504040204" pitchFamily="34" charset="0"/>
                      <a:ea typeface="Times New Roman" panose="02020603050405020304" pitchFamily="18" charset="0"/>
                      <a:cs typeface=".VnTime" panose="020B7200000000000000" pitchFamily="34" charset="0"/>
                    </a:rPr>
                    <a:t>1</a:t>
                  </a:r>
                  <a:endParaRPr kumimoji="0" lang="en-US" altLang="en-US" sz="2000" b="0" i="0" u="none" strike="noStrike" kern="1200" cap="none" spc="0" normalizeH="0" baseline="0" noProof="0" smtClean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Tahoma" panose="020B0604030504040204" pitchFamily="34" charset="0"/>
                    <a:ea typeface="Times New Roman" panose="02020603050405020304" pitchFamily="18" charset="0"/>
                    <a:cs typeface=".VnTime" panose="020B7200000000000000" pitchFamily="34" charset="0"/>
                  </a:endParaRPr>
                </a:p>
              </p:txBody>
            </p:sp>
          </p:grpSp>
          <p:grpSp>
            <p:nvGrpSpPr>
              <p:cNvPr id="84061" name="Group 20"/>
              <p:cNvGrpSpPr>
                <a:grpSpLocks/>
              </p:cNvGrpSpPr>
              <p:nvPr/>
            </p:nvGrpSpPr>
            <p:grpSpPr bwMode="auto">
              <a:xfrm>
                <a:off x="3882" y="5183"/>
                <a:ext cx="1184" cy="528"/>
                <a:chOff x="1454" y="2011"/>
                <a:chExt cx="758" cy="321"/>
              </a:xfrm>
            </p:grpSpPr>
            <p:sp>
              <p:nvSpPr>
                <p:cNvPr id="84062" name="Freeform 22"/>
                <p:cNvSpPr>
                  <a:spLocks/>
                </p:cNvSpPr>
                <p:nvPr/>
              </p:nvSpPr>
              <p:spPr bwMode="auto">
                <a:xfrm flipV="1">
                  <a:off x="1454" y="2012"/>
                  <a:ext cx="539" cy="320"/>
                </a:xfrm>
                <a:custGeom>
                  <a:avLst/>
                  <a:gdLst>
                    <a:gd name="T0" fmla="*/ 0 w 539"/>
                    <a:gd name="T1" fmla="*/ 0 h 274"/>
                    <a:gd name="T2" fmla="*/ 539 w 539"/>
                    <a:gd name="T3" fmla="*/ 0 h 274"/>
                    <a:gd name="T4" fmla="*/ 539 w 539"/>
                    <a:gd name="T5" fmla="*/ 510 h 274"/>
                    <a:gd name="T6" fmla="*/ 366 w 539"/>
                    <a:gd name="T7" fmla="*/ 510 h 274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539"/>
                    <a:gd name="T13" fmla="*/ 0 h 274"/>
                    <a:gd name="T14" fmla="*/ 539 w 539"/>
                    <a:gd name="T15" fmla="*/ 274 h 274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539" h="274">
                      <a:moveTo>
                        <a:pt x="0" y="0"/>
                      </a:moveTo>
                      <a:lnTo>
                        <a:pt x="539" y="0"/>
                      </a:lnTo>
                      <a:lnTo>
                        <a:pt x="539" y="274"/>
                      </a:lnTo>
                      <a:lnTo>
                        <a:pt x="366" y="274"/>
                      </a:lnTo>
                    </a:path>
                  </a:pathLst>
                </a:custGeom>
                <a:noFill/>
                <a:ln w="28575">
                  <a:solidFill>
                    <a:srgbClr val="000000"/>
                  </a:solidFill>
                  <a:round/>
                  <a:headEnd/>
                  <a:tailEnd type="triangle" w="med" len="med"/>
                </a:ln>
                <a:extLst>
                  <a:ext uri="{909E8E84-426E-40DD-AFC4-6F175D3DCCD1}">
                    <a14:hiddenFill xmlns:a14="http://schemas.microsoft.com/office/drawing/2010/main" xmlns="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Tahoma" panose="020B0604030504040204" pitchFamily="34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Tahoma" panose="020B0604030504040204" pitchFamily="34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Tahoma" panose="020B0604030504040204" pitchFamily="34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Tahoma" panose="020B0604030504040204" pitchFamily="34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Tahoma" panose="020B060403050404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Tahoma" panose="020B060403050404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Tahoma" panose="020B060403050404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Tahoma" panose="020B060403050404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Tahoma" panose="020B0604030504040204" pitchFamily="34" charset="0"/>
                    </a:defRPr>
                  </a:lvl9pPr>
                </a:lstStyle>
                <a:p>
                  <a:pPr marL="0" marR="0" lvl="0" indent="0" algn="l" defTabSz="914400" rtl="0" eaLnBrk="0" fontAlgn="base" latinLnBrk="0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NZ" altLang="en-US" sz="2000" b="0" i="0" u="none" strike="noStrike" kern="1200" cap="none" spc="0" normalizeH="0" baseline="0" noProof="0" smtClean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Tahoma" panose="020B0604030504040204" pitchFamily="34" charset="0"/>
                    <a:ea typeface="+mn-ea"/>
                    <a:cs typeface="+mn-cs"/>
                  </a:endParaRPr>
                </a:p>
              </p:txBody>
            </p:sp>
            <p:sp>
              <p:nvSpPr>
                <p:cNvPr id="84063" name="Text Box 21"/>
                <p:cNvSpPr txBox="1">
                  <a:spLocks noChangeArrowheads="1"/>
                </p:cNvSpPr>
                <p:nvPr/>
              </p:nvSpPr>
              <p:spPr bwMode="auto">
                <a:xfrm>
                  <a:off x="1764" y="2011"/>
                  <a:ext cx="448" cy="288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 xmlns="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Tahoma" panose="020B0604030504040204" pitchFamily="34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Tahoma" panose="020B0604030504040204" pitchFamily="34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Tahoma" panose="020B0604030504040204" pitchFamily="34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Tahoma" panose="020B0604030504040204" pitchFamily="34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Tahoma" panose="020B060403050404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Tahoma" panose="020B060403050404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Tahoma" panose="020B060403050404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Tahoma" panose="020B060403050404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Tahoma" panose="020B0604030504040204" pitchFamily="34" charset="0"/>
                    </a:defRPr>
                  </a:lvl9pPr>
                </a:lstStyle>
                <a:p>
                  <a:pPr marL="0" marR="0" lvl="0" indent="0" algn="l" defTabSz="914400" rtl="0" eaLnBrk="0" fontAlgn="base" latinLnBrk="0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US" altLang="en-US" sz="2000" b="0" i="0" u="none" strike="noStrike" kern="1200" cap="none" spc="0" normalizeH="0" baseline="0" noProof="0" smtClean="0">
                      <a:ln>
                        <a:noFill/>
                      </a:ln>
                      <a:solidFill>
                        <a:srgbClr val="000000"/>
                      </a:solidFill>
                      <a:effectLst/>
                      <a:uLnTx/>
                      <a:uFillTx/>
                      <a:latin typeface="Tahoma" panose="020B0604030504040204" pitchFamily="34" charset="0"/>
                      <a:ea typeface="Times New Roman" panose="02020603050405020304" pitchFamily="18" charset="0"/>
                      <a:cs typeface=".VnTime" panose="020B7200000000000000" pitchFamily="34" charset="0"/>
                    </a:rPr>
                    <a:t>i</a:t>
                  </a:r>
                  <a:r>
                    <a:rPr kumimoji="0" lang="en-US" altLang="en-US" sz="2000" b="0" i="0" u="none" strike="noStrike" kern="1200" cap="none" spc="0" normalizeH="0" baseline="-30000" noProof="0" smtClean="0">
                      <a:ln>
                        <a:noFill/>
                      </a:ln>
                      <a:solidFill>
                        <a:srgbClr val="000000"/>
                      </a:solidFill>
                      <a:effectLst/>
                      <a:uLnTx/>
                      <a:uFillTx/>
                      <a:latin typeface="Tahoma" panose="020B0604030504040204" pitchFamily="34" charset="0"/>
                      <a:ea typeface="Times New Roman" panose="02020603050405020304" pitchFamily="18" charset="0"/>
                      <a:cs typeface=".VnTime" panose="020B7200000000000000" pitchFamily="34" charset="0"/>
                    </a:rPr>
                    <a:t>2</a:t>
                  </a:r>
                  <a:endParaRPr kumimoji="0" lang="en-US" altLang="en-US" sz="2000" b="0" i="0" u="none" strike="noStrike" kern="1200" cap="none" spc="0" normalizeH="0" baseline="0" noProof="0" smtClean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Tahoma" panose="020B0604030504040204" pitchFamily="34" charset="0"/>
                    <a:ea typeface="Times New Roman" panose="02020603050405020304" pitchFamily="18" charset="0"/>
                    <a:cs typeface=".VnTime" panose="020B7200000000000000" pitchFamily="34" charset="0"/>
                  </a:endParaRPr>
                </a:p>
              </p:txBody>
            </p:sp>
          </p:grpSp>
        </p:grpSp>
      </p:grpSp>
      <p:sp>
        <p:nvSpPr>
          <p:cNvPr id="132" name="Rectangle 2"/>
          <p:cNvSpPr txBox="1">
            <a:spLocks noChangeArrowheads="1"/>
          </p:cNvSpPr>
          <p:nvPr/>
        </p:nvSpPr>
        <p:spPr bwMode="auto">
          <a:xfrm>
            <a:off x="555624" y="121736"/>
            <a:ext cx="8131176" cy="970152"/>
          </a:xfrm>
          <a:prstGeom prst="rect">
            <a:avLst/>
          </a:prstGeom>
          <a:solidFill>
            <a:schemeClr val="bg2"/>
          </a:solidFill>
          <a:ln w="76200" cmpd="tri">
            <a:solidFill>
              <a:srgbClr val="FF6600"/>
            </a:solidFill>
            <a:miter lim="800000"/>
            <a:headEnd/>
            <a:tailEnd/>
          </a:ln>
          <a:effectLst/>
        </p:spPr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Book Antiqua" pitchFamily="18" charset="0"/>
                <a:ea typeface="+mn-ea"/>
                <a:cs typeface="+mn-cs"/>
              </a:rPr>
              <a:t> </a:t>
            </a:r>
            <a:r>
              <a:rPr kumimoji="0" lang="en-US" sz="3200" b="1" i="0" u="none" strike="noStrike" kern="0" cap="none" spc="0" normalizeH="0" baseline="0" noProof="0" dirty="0" err="1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Book Antiqua" pitchFamily="18" charset="0"/>
                <a:ea typeface="+mn-ea"/>
                <a:cs typeface="+mn-cs"/>
              </a:rPr>
              <a:t>Dạng</a:t>
            </a:r>
            <a:r>
              <a:rPr kumimoji="0" lang="en-US" sz="3200" b="1" i="0" u="none" strike="noStrike" kern="0" cap="none" spc="0" normalizeH="0" noProof="0" dirty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Book Antiqua" pitchFamily="18" charset="0"/>
                <a:ea typeface="+mn-ea"/>
                <a:cs typeface="+mn-cs"/>
              </a:rPr>
              <a:t> </a:t>
            </a:r>
            <a:r>
              <a:rPr kumimoji="0" lang="en-US" sz="3200" b="1" i="0" u="none" strike="noStrike" kern="0" cap="none" spc="0" normalizeH="0" noProof="0" dirty="0" err="1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Book Antiqua" pitchFamily="18" charset="0"/>
                <a:ea typeface="+mn-ea"/>
                <a:cs typeface="+mn-cs"/>
              </a:rPr>
              <a:t>sóng</a:t>
            </a:r>
            <a:r>
              <a:rPr kumimoji="0" lang="en-US" sz="3200" b="1" i="0" u="none" strike="noStrike" kern="0" cap="none" spc="0" normalizeH="0" noProof="0" dirty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Book Antiqua" pitchFamily="18" charset="0"/>
                <a:ea typeface="+mn-ea"/>
                <a:cs typeface="+mn-cs"/>
              </a:rPr>
              <a:t> </a:t>
            </a:r>
            <a:r>
              <a:rPr kumimoji="0" lang="en-US" sz="3200" b="1" i="0" u="none" strike="noStrike" kern="0" cap="none" spc="0" normalizeH="0" noProof="0" dirty="0" err="1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Book Antiqua" pitchFamily="18" charset="0"/>
                <a:ea typeface="+mn-ea"/>
                <a:cs typeface="+mn-cs"/>
              </a:rPr>
              <a:t>và</a:t>
            </a:r>
            <a:r>
              <a:rPr kumimoji="0" lang="en-US" sz="3200" b="1" i="0" u="none" strike="noStrike" kern="0" cap="none" spc="0" normalizeH="0" noProof="0" dirty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Book Antiqua" pitchFamily="18" charset="0"/>
                <a:ea typeface="+mn-ea"/>
                <a:cs typeface="+mn-cs"/>
              </a:rPr>
              <a:t> </a:t>
            </a:r>
            <a:r>
              <a:rPr kumimoji="0" lang="en-US" sz="3200" b="1" i="0" u="none" strike="noStrike" kern="0" cap="none" spc="0" normalizeH="0" noProof="0" dirty="0" err="1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Book Antiqua" pitchFamily="18" charset="0"/>
                <a:ea typeface="+mn-ea"/>
                <a:cs typeface="+mn-cs"/>
              </a:rPr>
              <a:t>tham</a:t>
            </a:r>
            <a:r>
              <a:rPr kumimoji="0" lang="en-US" sz="3200" b="1" i="0" u="none" strike="noStrike" kern="0" cap="none" spc="0" normalizeH="0" noProof="0" dirty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Book Antiqua" pitchFamily="18" charset="0"/>
                <a:ea typeface="+mn-ea"/>
                <a:cs typeface="+mn-cs"/>
              </a:rPr>
              <a:t> </a:t>
            </a:r>
            <a:r>
              <a:rPr kumimoji="0" lang="en-US" sz="3200" b="1" i="0" u="none" strike="noStrike" kern="0" cap="none" spc="0" normalizeH="0" noProof="0" dirty="0" err="1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Book Antiqua" pitchFamily="18" charset="0"/>
                <a:ea typeface="+mn-ea"/>
                <a:cs typeface="+mn-cs"/>
              </a:rPr>
              <a:t>số</a:t>
            </a:r>
            <a:r>
              <a:rPr kumimoji="0" lang="en-US" sz="3200" b="1" i="0" u="none" strike="noStrike" kern="0" cap="none" spc="0" normalizeH="0" noProof="0" dirty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Book Antiqua" pitchFamily="18" charset="0"/>
                <a:ea typeface="+mn-ea"/>
                <a:cs typeface="+mn-cs"/>
              </a:rPr>
              <a:t> </a:t>
            </a:r>
            <a:r>
              <a:rPr kumimoji="0" lang="en-US" sz="3200" b="1" i="0" u="none" strike="noStrike" kern="0" cap="none" spc="0" normalizeH="0" noProof="0" dirty="0" err="1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Book Antiqua" pitchFamily="18" charset="0"/>
                <a:ea typeface="+mn-ea"/>
                <a:cs typeface="+mn-cs"/>
              </a:rPr>
              <a:t>dòng</a:t>
            </a:r>
            <a:r>
              <a:rPr kumimoji="0" lang="en-US" sz="3200" b="1" i="0" u="none" strike="noStrike" kern="0" cap="none" spc="0" normalizeH="0" noProof="0" dirty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Book Antiqua" pitchFamily="18" charset="0"/>
                <a:ea typeface="+mn-ea"/>
                <a:cs typeface="+mn-cs"/>
              </a:rPr>
              <a:t> </a:t>
            </a:r>
            <a:r>
              <a:rPr kumimoji="0" lang="en-US" sz="3200" b="1" i="0" u="none" strike="noStrike" kern="0" cap="none" spc="0" normalizeH="0" noProof="0" dirty="0" err="1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Book Antiqua" pitchFamily="18" charset="0"/>
                <a:ea typeface="+mn-ea"/>
                <a:cs typeface="+mn-cs"/>
              </a:rPr>
              <a:t>áp</a:t>
            </a:r>
            <a:r>
              <a:rPr kumimoji="0" lang="en-US" sz="3200" b="1" i="0" u="none" strike="noStrike" kern="0" cap="none" spc="0" normalizeH="0" noProof="0" dirty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Book Antiqua" pitchFamily="18" charset="0"/>
                <a:ea typeface="+mn-ea"/>
                <a:cs typeface="+mn-cs"/>
              </a:rPr>
              <a:t> </a:t>
            </a:r>
            <a:r>
              <a:rPr kumimoji="0" lang="en-US" sz="3200" b="1" i="0" u="none" strike="noStrike" kern="0" cap="none" spc="0" normalizeH="0" noProof="0" dirty="0" err="1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Book Antiqua" pitchFamily="18" charset="0"/>
                <a:ea typeface="+mn-ea"/>
                <a:cs typeface="+mn-cs"/>
              </a:rPr>
              <a:t>mạch</a:t>
            </a:r>
            <a:r>
              <a:rPr kumimoji="0" lang="en-US" sz="3200" b="1" i="0" u="none" strike="noStrike" kern="0" cap="none" spc="0" normalizeH="0" noProof="0" dirty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Book Antiqua" pitchFamily="18" charset="0"/>
                <a:ea typeface="+mn-ea"/>
                <a:cs typeface="+mn-cs"/>
              </a:rPr>
              <a:t> </a:t>
            </a:r>
            <a:r>
              <a:rPr kumimoji="0" lang="en-US" sz="3200" b="1" i="0" u="none" strike="noStrike" kern="0" cap="none" spc="0" normalizeH="0" noProof="0" dirty="0" err="1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Book Antiqua" pitchFamily="18" charset="0"/>
                <a:ea typeface="+mn-ea"/>
                <a:cs typeface="+mn-cs"/>
              </a:rPr>
              <a:t>chỉnh</a:t>
            </a:r>
            <a:r>
              <a:rPr kumimoji="0" lang="en-US" sz="3200" b="1" i="0" u="none" strike="noStrike" kern="0" cap="none" spc="0" normalizeH="0" noProof="0" dirty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Book Antiqua" pitchFamily="18" charset="0"/>
                <a:ea typeface="+mn-ea"/>
                <a:cs typeface="+mn-cs"/>
              </a:rPr>
              <a:t> </a:t>
            </a:r>
            <a:r>
              <a:rPr kumimoji="0" lang="en-US" sz="3200" b="1" i="0" u="none" strike="noStrike" kern="0" cap="none" spc="0" normalizeH="0" noProof="0" dirty="0" err="1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Book Antiqua" pitchFamily="18" charset="0"/>
                <a:ea typeface="+mn-ea"/>
                <a:cs typeface="+mn-cs"/>
              </a:rPr>
              <a:t>lưu</a:t>
            </a:r>
            <a:r>
              <a:rPr kumimoji="0" lang="en-US" sz="3200" b="1" i="0" u="none" strike="noStrike" kern="0" cap="none" spc="0" normalizeH="0" noProof="0" dirty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Book Antiqua" pitchFamily="18" charset="0"/>
                <a:ea typeface="+mn-ea"/>
                <a:cs typeface="+mn-cs"/>
              </a:rPr>
              <a:t> </a:t>
            </a:r>
            <a:r>
              <a:rPr kumimoji="0" lang="en-US" sz="3200" b="1" i="0" u="none" strike="noStrike" kern="0" cap="none" spc="0" normalizeH="0" noProof="0" dirty="0" err="1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Book Antiqua" pitchFamily="18" charset="0"/>
                <a:ea typeface="+mn-ea"/>
                <a:cs typeface="+mn-cs"/>
              </a:rPr>
              <a:t>toàn</a:t>
            </a:r>
            <a:r>
              <a:rPr kumimoji="0" lang="en-US" sz="3200" b="1" i="0" u="none" strike="noStrike" kern="0" cap="none" spc="0" normalizeH="0" noProof="0" dirty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Book Antiqua" pitchFamily="18" charset="0"/>
                <a:ea typeface="+mn-ea"/>
                <a:cs typeface="+mn-cs"/>
              </a:rPr>
              <a:t> </a:t>
            </a:r>
            <a:r>
              <a:rPr kumimoji="0" lang="en-US" sz="3200" b="1" i="0" u="none" strike="noStrike" kern="0" cap="none" spc="0" normalizeH="0" noProof="0" dirty="0" err="1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Book Antiqua" pitchFamily="18" charset="0"/>
                <a:ea typeface="+mn-ea"/>
                <a:cs typeface="+mn-cs"/>
              </a:rPr>
              <a:t>kì</a:t>
            </a:r>
            <a:r>
              <a:rPr kumimoji="0" lang="en-US" sz="3200" b="1" i="0" u="none" strike="noStrike" kern="0" cap="none" spc="0" normalizeH="0" noProof="0" dirty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Book Antiqua" pitchFamily="18" charset="0"/>
                <a:ea typeface="+mn-ea"/>
                <a:cs typeface="+mn-cs"/>
              </a:rPr>
              <a:t> </a:t>
            </a:r>
            <a:r>
              <a:rPr kumimoji="0" lang="en-US" sz="3200" b="1" i="0" u="none" strike="noStrike" kern="0" cap="none" spc="0" normalizeH="0" noProof="0" dirty="0" err="1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Book Antiqua" pitchFamily="18" charset="0"/>
                <a:ea typeface="+mn-ea"/>
                <a:cs typeface="+mn-cs"/>
              </a:rPr>
              <a:t>tải</a:t>
            </a:r>
            <a:r>
              <a:rPr kumimoji="0" lang="en-US" sz="3200" b="1" i="0" u="none" strike="noStrike" kern="0" cap="none" spc="0" normalizeH="0" noProof="0" dirty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Book Antiqua" pitchFamily="18" charset="0"/>
                <a:ea typeface="+mn-ea"/>
                <a:cs typeface="+mn-cs"/>
              </a:rPr>
              <a:t> R L</a:t>
            </a:r>
            <a:endParaRPr kumimoji="0" lang="en-US" sz="3200" b="1" i="0" u="none" strike="noStrike" kern="0" cap="none" spc="0" normalizeH="0" baseline="0" noProof="0" dirty="0">
              <a:ln>
                <a:noFill/>
              </a:ln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Book Antiqua" pitchFamily="18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64247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981825" y="6172200"/>
            <a:ext cx="2133600" cy="476250"/>
          </a:xfrm>
        </p:spPr>
        <p:txBody>
          <a:bodyPr/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A090A441-A348-40CE-BCE6-80F44F5942F2}" type="slidenum">
              <a:rPr kumimoji="0" lang="en-US" alt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21</a:t>
            </a:fld>
            <a:endParaRPr kumimoji="0" lang="en-US" altLang="en-US" sz="1400" b="0" i="0" u="none" strike="noStrike" kern="1200" cap="none" spc="0" normalizeH="0" baseline="0" noProof="0" smtClean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5126" name="Rectangle 65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NZ" altLang="en-US" sz="1800" b="0" i="0" u="none" strike="noStrike" kern="120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ahoma" panose="020B0604030504040204" pitchFamily="34" charset="0"/>
              <a:ea typeface="+mn-ea"/>
              <a:cs typeface="+mn-cs"/>
            </a:endParaRPr>
          </a:p>
        </p:txBody>
      </p:sp>
      <p:sp>
        <p:nvSpPr>
          <p:cNvPr id="87" name="AutoShape 3"/>
          <p:cNvSpPr txBox="1">
            <a:spLocks noChangeArrowheads="1"/>
          </p:cNvSpPr>
          <p:nvPr/>
        </p:nvSpPr>
        <p:spPr bwMode="auto">
          <a:xfrm>
            <a:off x="336550" y="946150"/>
            <a:ext cx="8543925" cy="5768975"/>
          </a:xfrm>
          <a:prstGeom prst="roundRect">
            <a:avLst>
              <a:gd name="adj" fmla="val 16667"/>
            </a:avLst>
          </a:prstGeom>
          <a:solidFill>
            <a:schemeClr val="accent5">
              <a:lumMod val="40000"/>
              <a:lumOff val="60000"/>
            </a:schemeClr>
          </a:solidFill>
          <a:ln w="76200">
            <a:solidFill>
              <a:schemeClr val="bg2"/>
            </a:solidFill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marL="342900" marR="0" lvl="0" indent="-342900" algn="ctr" defTabSz="914400" rtl="0" eaLnBrk="1" fontAlgn="base" latinLnBrk="0" hangingPunct="1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Clr>
                <a:srgbClr val="FFCC00"/>
              </a:buClr>
              <a:buSzPct val="120000"/>
              <a:buFontTx/>
              <a:buNone/>
              <a:tabLst/>
              <a:defRPr/>
            </a:pPr>
            <a:endParaRPr kumimoji="0" lang="en-US" sz="3600" b="1" i="0" u="none" strike="noStrike" kern="0" cap="none" spc="0" normalizeH="0" baseline="0" noProof="0">
              <a:ln>
                <a:noFill/>
              </a:ln>
              <a:solidFill>
                <a:srgbClr val="FB1705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VNI-Aptima" pitchFamily="2" charset="0"/>
              <a:ea typeface="+mn-ea"/>
              <a:cs typeface="+mn-cs"/>
            </a:endParaRPr>
          </a:p>
        </p:txBody>
      </p:sp>
      <p:sp>
        <p:nvSpPr>
          <p:cNvPr id="143" name="Rectangle 2"/>
          <p:cNvSpPr txBox="1">
            <a:spLocks noChangeArrowheads="1"/>
          </p:cNvSpPr>
          <p:nvPr/>
        </p:nvSpPr>
        <p:spPr bwMode="auto">
          <a:xfrm>
            <a:off x="847725" y="117475"/>
            <a:ext cx="7521575" cy="646113"/>
          </a:xfrm>
          <a:prstGeom prst="rect">
            <a:avLst/>
          </a:prstGeom>
          <a:solidFill>
            <a:schemeClr val="bg2"/>
          </a:solidFill>
          <a:ln w="76200" cmpd="tri">
            <a:solidFill>
              <a:srgbClr val="FF6600"/>
            </a:solidFill>
            <a:miter lim="800000"/>
            <a:headEnd/>
            <a:tailEnd/>
          </a:ln>
          <a:effectLst/>
        </p:spPr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CHỈNH </a:t>
            </a:r>
            <a:r>
              <a:rPr kumimoji="0" lang="en-US" sz="3600" b="1" i="0" u="none" strike="noStrike" kern="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LƯU BA PHA HÌNH TIA</a:t>
            </a:r>
          </a:p>
        </p:txBody>
      </p:sp>
      <p:sp>
        <p:nvSpPr>
          <p:cNvPr id="144" name="Rectangle 2"/>
          <p:cNvSpPr txBox="1">
            <a:spLocks noChangeArrowheads="1"/>
          </p:cNvSpPr>
          <p:nvPr/>
        </p:nvSpPr>
        <p:spPr bwMode="auto">
          <a:xfrm>
            <a:off x="738188" y="982663"/>
            <a:ext cx="7521575" cy="646112"/>
          </a:xfrm>
          <a:prstGeom prst="rect">
            <a:avLst/>
          </a:prstGeom>
          <a:noFill/>
          <a:ln w="76200" cmpd="tri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3600" b="1" i="0" u="none" strike="noStrike" kern="0" cap="none" spc="0" normalizeH="0" baseline="0" noProof="0" dirty="0">
                <a:ln>
                  <a:noFill/>
                </a:ln>
                <a:solidFill>
                  <a:srgbClr val="00C6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 </a:t>
            </a:r>
            <a:r>
              <a:rPr kumimoji="0" lang="en-US" sz="3600" b="1" i="0" u="none" strike="noStrike" kern="0" cap="none" spc="0" normalizeH="0" baseline="0" noProof="0" dirty="0" err="1">
                <a:ln>
                  <a:noFill/>
                </a:ln>
                <a:solidFill>
                  <a:srgbClr val="00C6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Sơ</a:t>
            </a:r>
            <a:r>
              <a:rPr kumimoji="0" lang="en-US" sz="3600" b="1" i="0" u="none" strike="noStrike" kern="0" cap="none" spc="0" normalizeH="0" baseline="0" noProof="0" dirty="0">
                <a:ln>
                  <a:noFill/>
                </a:ln>
                <a:solidFill>
                  <a:srgbClr val="00C6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 </a:t>
            </a:r>
            <a:r>
              <a:rPr kumimoji="0" lang="en-US" sz="3600" b="1" i="0" u="none" strike="noStrike" kern="0" cap="none" spc="0" normalizeH="0" baseline="0" noProof="0" dirty="0" err="1">
                <a:ln>
                  <a:noFill/>
                </a:ln>
                <a:solidFill>
                  <a:srgbClr val="00C6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đồ</a:t>
            </a:r>
            <a:r>
              <a:rPr kumimoji="0" lang="en-US" sz="3600" b="1" i="0" u="none" strike="noStrike" kern="0" cap="none" spc="0" normalizeH="0" baseline="0" noProof="0" dirty="0">
                <a:ln>
                  <a:noFill/>
                </a:ln>
                <a:solidFill>
                  <a:srgbClr val="00C6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 </a:t>
            </a:r>
            <a:r>
              <a:rPr kumimoji="0" lang="en-US" sz="3600" b="1" i="0" u="none" strike="noStrike" kern="0" cap="none" spc="0" normalizeH="0" baseline="0" noProof="0" dirty="0" err="1">
                <a:ln>
                  <a:noFill/>
                </a:ln>
                <a:solidFill>
                  <a:srgbClr val="00C6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nguyên</a:t>
            </a:r>
            <a:r>
              <a:rPr kumimoji="0" lang="en-US" sz="3600" b="1" i="0" u="none" strike="noStrike" kern="0" cap="none" spc="0" normalizeH="0" baseline="0" noProof="0" dirty="0">
                <a:ln>
                  <a:noFill/>
                </a:ln>
                <a:solidFill>
                  <a:srgbClr val="00C6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 </a:t>
            </a:r>
            <a:r>
              <a:rPr kumimoji="0" lang="en-US" sz="3600" b="1" i="0" u="none" strike="noStrike" kern="0" cap="none" spc="0" normalizeH="0" baseline="0" noProof="0" dirty="0" err="1">
                <a:ln>
                  <a:noFill/>
                </a:ln>
                <a:solidFill>
                  <a:srgbClr val="00C6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lý</a:t>
            </a:r>
            <a:r>
              <a:rPr kumimoji="0" lang="en-US" sz="3600" b="1" i="0" u="none" strike="noStrike" kern="0" cap="none" spc="0" normalizeH="0" baseline="0" noProof="0" dirty="0">
                <a:ln>
                  <a:noFill/>
                </a:ln>
                <a:solidFill>
                  <a:srgbClr val="00C6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 </a:t>
            </a:r>
            <a:r>
              <a:rPr kumimoji="0" lang="en-US" sz="3600" b="1" i="0" u="none" strike="noStrike" kern="0" cap="none" spc="0" normalizeH="0" baseline="0" noProof="0" dirty="0" err="1">
                <a:ln>
                  <a:noFill/>
                </a:ln>
                <a:solidFill>
                  <a:srgbClr val="00C6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mạch</a:t>
            </a:r>
            <a:endParaRPr kumimoji="0" lang="en-US" sz="3600" b="1" i="0" u="none" strike="noStrike" kern="0" cap="none" spc="0" normalizeH="0" baseline="0" noProof="0" dirty="0">
              <a:ln>
                <a:noFill/>
              </a:ln>
              <a:solidFill>
                <a:srgbClr val="00C600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  <p:grpSp>
        <p:nvGrpSpPr>
          <p:cNvPr id="5130" name="Group 141"/>
          <p:cNvGrpSpPr>
            <a:grpSpLocks/>
          </p:cNvGrpSpPr>
          <p:nvPr/>
        </p:nvGrpSpPr>
        <p:grpSpPr bwMode="auto">
          <a:xfrm>
            <a:off x="957263" y="3940175"/>
            <a:ext cx="2295525" cy="2687638"/>
            <a:chOff x="2312" y="6739"/>
            <a:chExt cx="1466" cy="1733"/>
          </a:xfrm>
        </p:grpSpPr>
        <p:sp>
          <p:nvSpPr>
            <p:cNvPr id="5191" name="Line 142"/>
            <p:cNvSpPr>
              <a:spLocks noChangeShapeType="1"/>
            </p:cNvSpPr>
            <p:nvPr/>
          </p:nvSpPr>
          <p:spPr bwMode="auto">
            <a:xfrm flipH="1">
              <a:off x="3037" y="7076"/>
              <a:ext cx="145" cy="1"/>
            </a:xfrm>
            <a:prstGeom prst="line">
              <a:avLst/>
            </a:prstGeom>
            <a:noFill/>
            <a:ln w="1524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 panose="020B0604030504040204" pitchFamily="34" charset="0"/>
                <a:ea typeface="+mn-ea"/>
                <a:cs typeface="+mn-cs"/>
              </a:endParaRPr>
            </a:p>
          </p:txBody>
        </p:sp>
        <p:sp>
          <p:nvSpPr>
            <p:cNvPr id="5192" name="Line 143"/>
            <p:cNvSpPr>
              <a:spLocks noChangeShapeType="1"/>
            </p:cNvSpPr>
            <p:nvPr/>
          </p:nvSpPr>
          <p:spPr bwMode="auto">
            <a:xfrm>
              <a:off x="3618" y="7076"/>
              <a:ext cx="146" cy="1"/>
            </a:xfrm>
            <a:prstGeom prst="line">
              <a:avLst/>
            </a:prstGeom>
            <a:noFill/>
            <a:ln w="1524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 panose="020B0604030504040204" pitchFamily="34" charset="0"/>
                <a:ea typeface="+mn-ea"/>
                <a:cs typeface="+mn-cs"/>
              </a:endParaRPr>
            </a:p>
          </p:txBody>
        </p:sp>
        <p:sp>
          <p:nvSpPr>
            <p:cNvPr id="5193" name="Rectangle 144"/>
            <p:cNvSpPr>
              <a:spLocks noChangeArrowheads="1"/>
            </p:cNvSpPr>
            <p:nvPr/>
          </p:nvSpPr>
          <p:spPr bwMode="auto">
            <a:xfrm>
              <a:off x="2889" y="7240"/>
              <a:ext cx="132" cy="1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NZ" altLang="en-US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000080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rPr>
                <a:t>B</a:t>
              </a:r>
              <a:endParaRPr kumimoji="0" lang="en-US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 panose="020B0604030504040204" pitchFamily="34" charset="0"/>
                <a:ea typeface="+mn-ea"/>
                <a:cs typeface="+mn-cs"/>
              </a:endParaRPr>
            </a:p>
          </p:txBody>
        </p:sp>
        <p:sp>
          <p:nvSpPr>
            <p:cNvPr id="5194" name="Line 145"/>
            <p:cNvSpPr>
              <a:spLocks noChangeShapeType="1"/>
            </p:cNvSpPr>
            <p:nvPr/>
          </p:nvSpPr>
          <p:spPr bwMode="auto">
            <a:xfrm flipH="1">
              <a:off x="3037" y="7504"/>
              <a:ext cx="145" cy="0"/>
            </a:xfrm>
            <a:prstGeom prst="line">
              <a:avLst/>
            </a:prstGeom>
            <a:noFill/>
            <a:ln w="1524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 panose="020B0604030504040204" pitchFamily="34" charset="0"/>
                <a:ea typeface="+mn-ea"/>
                <a:cs typeface="+mn-cs"/>
              </a:endParaRPr>
            </a:p>
          </p:txBody>
        </p:sp>
        <p:sp>
          <p:nvSpPr>
            <p:cNvPr id="5195" name="Line 146"/>
            <p:cNvSpPr>
              <a:spLocks noChangeShapeType="1"/>
            </p:cNvSpPr>
            <p:nvPr/>
          </p:nvSpPr>
          <p:spPr bwMode="auto">
            <a:xfrm>
              <a:off x="3618" y="7504"/>
              <a:ext cx="146" cy="0"/>
            </a:xfrm>
            <a:prstGeom prst="line">
              <a:avLst/>
            </a:prstGeom>
            <a:noFill/>
            <a:ln w="1524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 panose="020B0604030504040204" pitchFamily="34" charset="0"/>
                <a:ea typeface="+mn-ea"/>
                <a:cs typeface="+mn-cs"/>
              </a:endParaRPr>
            </a:p>
          </p:txBody>
        </p:sp>
        <p:sp>
          <p:nvSpPr>
            <p:cNvPr id="5196" name="Rectangle 147"/>
            <p:cNvSpPr>
              <a:spLocks noChangeArrowheads="1"/>
            </p:cNvSpPr>
            <p:nvPr/>
          </p:nvSpPr>
          <p:spPr bwMode="auto">
            <a:xfrm>
              <a:off x="2902" y="7653"/>
              <a:ext cx="130" cy="17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NZ" altLang="en-US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000080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rPr>
                <a:t>C</a:t>
              </a:r>
              <a:endParaRPr kumimoji="0" lang="en-US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 panose="020B0604030504040204" pitchFamily="34" charset="0"/>
                <a:ea typeface="+mn-ea"/>
                <a:cs typeface="+mn-cs"/>
              </a:endParaRPr>
            </a:p>
          </p:txBody>
        </p:sp>
        <p:sp>
          <p:nvSpPr>
            <p:cNvPr id="5197" name="Line 148"/>
            <p:cNvSpPr>
              <a:spLocks noChangeShapeType="1"/>
            </p:cNvSpPr>
            <p:nvPr/>
          </p:nvSpPr>
          <p:spPr bwMode="auto">
            <a:xfrm flipH="1">
              <a:off x="3037" y="7931"/>
              <a:ext cx="145" cy="0"/>
            </a:xfrm>
            <a:prstGeom prst="line">
              <a:avLst/>
            </a:prstGeom>
            <a:noFill/>
            <a:ln w="1524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 panose="020B0604030504040204" pitchFamily="34" charset="0"/>
                <a:ea typeface="+mn-ea"/>
                <a:cs typeface="+mn-cs"/>
              </a:endParaRPr>
            </a:p>
          </p:txBody>
        </p:sp>
        <p:sp>
          <p:nvSpPr>
            <p:cNvPr id="5198" name="Line 149"/>
            <p:cNvSpPr>
              <a:spLocks noChangeShapeType="1"/>
            </p:cNvSpPr>
            <p:nvPr/>
          </p:nvSpPr>
          <p:spPr bwMode="auto">
            <a:xfrm>
              <a:off x="3618" y="7931"/>
              <a:ext cx="146" cy="0"/>
            </a:xfrm>
            <a:prstGeom prst="line">
              <a:avLst/>
            </a:prstGeom>
            <a:noFill/>
            <a:ln w="1524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 panose="020B0604030504040204" pitchFamily="34" charset="0"/>
                <a:ea typeface="+mn-ea"/>
                <a:cs typeface="+mn-cs"/>
              </a:endParaRPr>
            </a:p>
          </p:txBody>
        </p:sp>
        <p:sp>
          <p:nvSpPr>
            <p:cNvPr id="5199" name="Line 150"/>
            <p:cNvSpPr>
              <a:spLocks noChangeShapeType="1"/>
            </p:cNvSpPr>
            <p:nvPr/>
          </p:nvSpPr>
          <p:spPr bwMode="auto">
            <a:xfrm flipH="1">
              <a:off x="3182" y="7076"/>
              <a:ext cx="436" cy="1"/>
            </a:xfrm>
            <a:prstGeom prst="line">
              <a:avLst/>
            </a:prstGeom>
            <a:noFill/>
            <a:ln w="15240">
              <a:solidFill>
                <a:srgbClr val="0000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 panose="020B0604030504040204" pitchFamily="34" charset="0"/>
                <a:ea typeface="+mn-ea"/>
                <a:cs typeface="+mn-cs"/>
              </a:endParaRPr>
            </a:p>
          </p:txBody>
        </p:sp>
        <p:sp>
          <p:nvSpPr>
            <p:cNvPr id="5200" name="Rectangle 151"/>
            <p:cNvSpPr>
              <a:spLocks noChangeArrowheads="1"/>
            </p:cNvSpPr>
            <p:nvPr/>
          </p:nvSpPr>
          <p:spPr bwMode="auto">
            <a:xfrm flipH="1">
              <a:off x="3327" y="6947"/>
              <a:ext cx="15" cy="257"/>
            </a:xfrm>
            <a:prstGeom prst="rect">
              <a:avLst/>
            </a:prstGeom>
            <a:solidFill>
              <a:srgbClr val="0000FF"/>
            </a:solidFill>
            <a:ln w="15240">
              <a:solidFill>
                <a:srgbClr val="0000FF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NZ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 panose="020B0604030504040204" pitchFamily="34" charset="0"/>
                <a:ea typeface="+mn-ea"/>
                <a:cs typeface="+mn-cs"/>
              </a:endParaRPr>
            </a:p>
          </p:txBody>
        </p:sp>
        <p:sp>
          <p:nvSpPr>
            <p:cNvPr id="5201" name="Freeform 152"/>
            <p:cNvSpPr>
              <a:spLocks/>
            </p:cNvSpPr>
            <p:nvPr/>
          </p:nvSpPr>
          <p:spPr bwMode="auto">
            <a:xfrm flipH="1">
              <a:off x="3356" y="6947"/>
              <a:ext cx="131" cy="257"/>
            </a:xfrm>
            <a:custGeom>
              <a:avLst/>
              <a:gdLst>
                <a:gd name="T0" fmla="*/ 0 w 214"/>
                <a:gd name="T1" fmla="*/ 0 h 411"/>
                <a:gd name="T2" fmla="*/ 1 w 214"/>
                <a:gd name="T3" fmla="*/ 1 h 411"/>
                <a:gd name="T4" fmla="*/ 0 w 214"/>
                <a:gd name="T5" fmla="*/ 1 h 411"/>
                <a:gd name="T6" fmla="*/ 0 w 214"/>
                <a:gd name="T7" fmla="*/ 0 h 411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214"/>
                <a:gd name="T13" fmla="*/ 0 h 411"/>
                <a:gd name="T14" fmla="*/ 214 w 214"/>
                <a:gd name="T15" fmla="*/ 411 h 411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4" h="411">
                  <a:moveTo>
                    <a:pt x="0" y="0"/>
                  </a:moveTo>
                  <a:lnTo>
                    <a:pt x="214" y="206"/>
                  </a:lnTo>
                  <a:lnTo>
                    <a:pt x="0" y="41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FF"/>
            </a:solidFill>
            <a:ln w="15240">
              <a:solidFill>
                <a:srgbClr val="0000FF"/>
              </a:solidFill>
              <a:round/>
              <a:headEnd/>
              <a:tailEnd/>
            </a:ln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NZ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 panose="020B0604030504040204" pitchFamily="34" charset="0"/>
                <a:ea typeface="+mn-ea"/>
                <a:cs typeface="+mn-cs"/>
              </a:endParaRPr>
            </a:p>
          </p:txBody>
        </p:sp>
        <p:sp>
          <p:nvSpPr>
            <p:cNvPr id="5202" name="Rectangle 153"/>
            <p:cNvSpPr>
              <a:spLocks noChangeArrowheads="1"/>
            </p:cNvSpPr>
            <p:nvPr/>
          </p:nvSpPr>
          <p:spPr bwMode="auto">
            <a:xfrm flipH="1">
              <a:off x="3301" y="6739"/>
              <a:ext cx="245" cy="21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NZ" altLang="en-US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000080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rPr>
                <a:t>D</a:t>
              </a:r>
              <a:r>
                <a:rPr kumimoji="0" lang="en-NZ" altLang="en-US" sz="1800" b="0" i="0" u="none" strike="noStrike" kern="1200" cap="none" spc="0" normalizeH="0" baseline="-25000" noProof="0" smtClean="0">
                  <a:ln>
                    <a:noFill/>
                  </a:ln>
                  <a:solidFill>
                    <a:srgbClr val="000080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rPr>
                <a:t>1</a:t>
              </a:r>
              <a:endParaRPr kumimoji="0" lang="en-US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 panose="020B0604030504040204" pitchFamily="34" charset="0"/>
                <a:ea typeface="+mn-ea"/>
                <a:cs typeface="+mn-cs"/>
              </a:endParaRPr>
            </a:p>
          </p:txBody>
        </p:sp>
        <p:sp>
          <p:nvSpPr>
            <p:cNvPr id="5203" name="Line 154"/>
            <p:cNvSpPr>
              <a:spLocks noChangeShapeType="1"/>
            </p:cNvSpPr>
            <p:nvPr/>
          </p:nvSpPr>
          <p:spPr bwMode="auto">
            <a:xfrm flipH="1">
              <a:off x="3182" y="7504"/>
              <a:ext cx="436" cy="0"/>
            </a:xfrm>
            <a:prstGeom prst="line">
              <a:avLst/>
            </a:prstGeom>
            <a:noFill/>
            <a:ln w="15240">
              <a:solidFill>
                <a:srgbClr val="0000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 panose="020B0604030504040204" pitchFamily="34" charset="0"/>
                <a:ea typeface="+mn-ea"/>
                <a:cs typeface="+mn-cs"/>
              </a:endParaRPr>
            </a:p>
          </p:txBody>
        </p:sp>
        <p:sp>
          <p:nvSpPr>
            <p:cNvPr id="5204" name="Rectangle 155"/>
            <p:cNvSpPr>
              <a:spLocks noChangeArrowheads="1"/>
            </p:cNvSpPr>
            <p:nvPr/>
          </p:nvSpPr>
          <p:spPr bwMode="auto">
            <a:xfrm flipH="1">
              <a:off x="3327" y="7375"/>
              <a:ext cx="15" cy="256"/>
            </a:xfrm>
            <a:prstGeom prst="rect">
              <a:avLst/>
            </a:prstGeom>
            <a:solidFill>
              <a:srgbClr val="0000FF"/>
            </a:solidFill>
            <a:ln w="15240">
              <a:solidFill>
                <a:srgbClr val="0000FF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NZ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 panose="020B0604030504040204" pitchFamily="34" charset="0"/>
                <a:ea typeface="+mn-ea"/>
                <a:cs typeface="+mn-cs"/>
              </a:endParaRPr>
            </a:p>
          </p:txBody>
        </p:sp>
        <p:sp>
          <p:nvSpPr>
            <p:cNvPr id="5205" name="Freeform 156"/>
            <p:cNvSpPr>
              <a:spLocks/>
            </p:cNvSpPr>
            <p:nvPr/>
          </p:nvSpPr>
          <p:spPr bwMode="auto">
            <a:xfrm flipH="1">
              <a:off x="3356" y="7375"/>
              <a:ext cx="131" cy="256"/>
            </a:xfrm>
            <a:custGeom>
              <a:avLst/>
              <a:gdLst>
                <a:gd name="T0" fmla="*/ 0 w 214"/>
                <a:gd name="T1" fmla="*/ 0 h 411"/>
                <a:gd name="T2" fmla="*/ 1 w 214"/>
                <a:gd name="T3" fmla="*/ 1 h 411"/>
                <a:gd name="T4" fmla="*/ 0 w 214"/>
                <a:gd name="T5" fmla="*/ 1 h 411"/>
                <a:gd name="T6" fmla="*/ 0 w 214"/>
                <a:gd name="T7" fmla="*/ 0 h 411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214"/>
                <a:gd name="T13" fmla="*/ 0 h 411"/>
                <a:gd name="T14" fmla="*/ 214 w 214"/>
                <a:gd name="T15" fmla="*/ 411 h 411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4" h="411">
                  <a:moveTo>
                    <a:pt x="0" y="0"/>
                  </a:moveTo>
                  <a:lnTo>
                    <a:pt x="214" y="206"/>
                  </a:lnTo>
                  <a:lnTo>
                    <a:pt x="0" y="41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FF"/>
            </a:solidFill>
            <a:ln w="15240">
              <a:solidFill>
                <a:srgbClr val="0000FF"/>
              </a:solidFill>
              <a:round/>
              <a:headEnd/>
              <a:tailEnd/>
            </a:ln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NZ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 panose="020B0604030504040204" pitchFamily="34" charset="0"/>
                <a:ea typeface="+mn-ea"/>
                <a:cs typeface="+mn-cs"/>
              </a:endParaRPr>
            </a:p>
          </p:txBody>
        </p:sp>
        <p:sp>
          <p:nvSpPr>
            <p:cNvPr id="5206" name="Rectangle 157"/>
            <p:cNvSpPr>
              <a:spLocks noChangeArrowheads="1"/>
            </p:cNvSpPr>
            <p:nvPr/>
          </p:nvSpPr>
          <p:spPr bwMode="auto">
            <a:xfrm flipH="1">
              <a:off x="3277" y="7199"/>
              <a:ext cx="261" cy="28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NZ" altLang="en-US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000080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rPr>
                <a:t>D</a:t>
              </a:r>
              <a:r>
                <a:rPr kumimoji="0" lang="en-NZ" altLang="en-US" sz="1800" b="0" i="0" u="none" strike="noStrike" kern="1200" cap="none" spc="0" normalizeH="0" baseline="-25000" noProof="0" smtClean="0">
                  <a:ln>
                    <a:noFill/>
                  </a:ln>
                  <a:solidFill>
                    <a:srgbClr val="000080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rPr>
                <a:t>2</a:t>
              </a:r>
              <a:endParaRPr kumimoji="0" lang="en-US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 panose="020B0604030504040204" pitchFamily="34" charset="0"/>
                <a:ea typeface="+mn-ea"/>
                <a:cs typeface="+mn-cs"/>
              </a:endParaRPr>
            </a:p>
          </p:txBody>
        </p:sp>
        <p:sp>
          <p:nvSpPr>
            <p:cNvPr id="5207" name="Line 158"/>
            <p:cNvSpPr>
              <a:spLocks noChangeShapeType="1"/>
            </p:cNvSpPr>
            <p:nvPr/>
          </p:nvSpPr>
          <p:spPr bwMode="auto">
            <a:xfrm flipH="1">
              <a:off x="3182" y="7931"/>
              <a:ext cx="436" cy="0"/>
            </a:xfrm>
            <a:prstGeom prst="line">
              <a:avLst/>
            </a:prstGeom>
            <a:noFill/>
            <a:ln w="15240">
              <a:solidFill>
                <a:srgbClr val="0000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 panose="020B0604030504040204" pitchFamily="34" charset="0"/>
                <a:ea typeface="+mn-ea"/>
                <a:cs typeface="+mn-cs"/>
              </a:endParaRPr>
            </a:p>
          </p:txBody>
        </p:sp>
        <p:sp>
          <p:nvSpPr>
            <p:cNvPr id="5208" name="Rectangle 159"/>
            <p:cNvSpPr>
              <a:spLocks noChangeArrowheads="1"/>
            </p:cNvSpPr>
            <p:nvPr/>
          </p:nvSpPr>
          <p:spPr bwMode="auto">
            <a:xfrm flipH="1">
              <a:off x="3327" y="7802"/>
              <a:ext cx="15" cy="256"/>
            </a:xfrm>
            <a:prstGeom prst="rect">
              <a:avLst/>
            </a:prstGeom>
            <a:solidFill>
              <a:srgbClr val="0000FF"/>
            </a:solidFill>
            <a:ln w="15240">
              <a:solidFill>
                <a:srgbClr val="0000FF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NZ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 panose="020B0604030504040204" pitchFamily="34" charset="0"/>
                <a:ea typeface="+mn-ea"/>
                <a:cs typeface="+mn-cs"/>
              </a:endParaRPr>
            </a:p>
          </p:txBody>
        </p:sp>
        <p:sp>
          <p:nvSpPr>
            <p:cNvPr id="5209" name="Freeform 160"/>
            <p:cNvSpPr>
              <a:spLocks/>
            </p:cNvSpPr>
            <p:nvPr/>
          </p:nvSpPr>
          <p:spPr bwMode="auto">
            <a:xfrm flipH="1">
              <a:off x="3356" y="7802"/>
              <a:ext cx="131" cy="256"/>
            </a:xfrm>
            <a:custGeom>
              <a:avLst/>
              <a:gdLst>
                <a:gd name="T0" fmla="*/ 0 w 214"/>
                <a:gd name="T1" fmla="*/ 0 h 411"/>
                <a:gd name="T2" fmla="*/ 1 w 214"/>
                <a:gd name="T3" fmla="*/ 1 h 411"/>
                <a:gd name="T4" fmla="*/ 0 w 214"/>
                <a:gd name="T5" fmla="*/ 1 h 411"/>
                <a:gd name="T6" fmla="*/ 0 w 214"/>
                <a:gd name="T7" fmla="*/ 0 h 411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214"/>
                <a:gd name="T13" fmla="*/ 0 h 411"/>
                <a:gd name="T14" fmla="*/ 214 w 214"/>
                <a:gd name="T15" fmla="*/ 411 h 411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4" h="411">
                  <a:moveTo>
                    <a:pt x="0" y="0"/>
                  </a:moveTo>
                  <a:lnTo>
                    <a:pt x="214" y="206"/>
                  </a:lnTo>
                  <a:lnTo>
                    <a:pt x="0" y="41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FF"/>
            </a:solidFill>
            <a:ln w="15240">
              <a:solidFill>
                <a:srgbClr val="0000FF"/>
              </a:solidFill>
              <a:round/>
              <a:headEnd/>
              <a:tailEnd/>
            </a:ln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NZ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 panose="020B0604030504040204" pitchFamily="34" charset="0"/>
                <a:ea typeface="+mn-ea"/>
                <a:cs typeface="+mn-cs"/>
              </a:endParaRPr>
            </a:p>
          </p:txBody>
        </p:sp>
        <p:sp>
          <p:nvSpPr>
            <p:cNvPr id="5210" name="Rectangle 161"/>
            <p:cNvSpPr>
              <a:spLocks noChangeArrowheads="1"/>
            </p:cNvSpPr>
            <p:nvPr/>
          </p:nvSpPr>
          <p:spPr bwMode="auto">
            <a:xfrm flipH="1">
              <a:off x="3265" y="7612"/>
              <a:ext cx="204" cy="24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NZ" altLang="en-US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000080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rPr>
                <a:t>D</a:t>
              </a:r>
              <a:r>
                <a:rPr kumimoji="0" lang="en-NZ" altLang="en-US" sz="1800" b="0" i="0" u="none" strike="noStrike" kern="1200" cap="none" spc="0" normalizeH="0" baseline="-25000" noProof="0" smtClean="0">
                  <a:ln>
                    <a:noFill/>
                  </a:ln>
                  <a:solidFill>
                    <a:srgbClr val="000080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rPr>
                <a:t>3</a:t>
              </a:r>
              <a:endParaRPr kumimoji="0" lang="en-US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 panose="020B0604030504040204" pitchFamily="34" charset="0"/>
                <a:ea typeface="+mn-ea"/>
                <a:cs typeface="+mn-cs"/>
              </a:endParaRPr>
            </a:p>
          </p:txBody>
        </p:sp>
        <p:sp>
          <p:nvSpPr>
            <p:cNvPr id="5211" name="Rectangle 162"/>
            <p:cNvSpPr>
              <a:spLocks noChangeArrowheads="1"/>
            </p:cNvSpPr>
            <p:nvPr/>
          </p:nvSpPr>
          <p:spPr bwMode="auto">
            <a:xfrm>
              <a:off x="2875" y="6815"/>
              <a:ext cx="132" cy="17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NZ" altLang="en-US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000080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rPr>
                <a:t>A</a:t>
              </a:r>
              <a:endParaRPr kumimoji="0" lang="en-US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 panose="020B0604030504040204" pitchFamily="34" charset="0"/>
                <a:ea typeface="+mn-ea"/>
                <a:cs typeface="+mn-cs"/>
              </a:endParaRPr>
            </a:p>
          </p:txBody>
        </p:sp>
        <p:sp>
          <p:nvSpPr>
            <p:cNvPr id="5212" name="Line 163"/>
            <p:cNvSpPr>
              <a:spLocks noChangeShapeType="1"/>
            </p:cNvSpPr>
            <p:nvPr/>
          </p:nvSpPr>
          <p:spPr bwMode="auto">
            <a:xfrm flipH="1">
              <a:off x="3037" y="8357"/>
              <a:ext cx="145" cy="2"/>
            </a:xfrm>
            <a:prstGeom prst="line">
              <a:avLst/>
            </a:prstGeom>
            <a:noFill/>
            <a:ln w="1524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 panose="020B0604030504040204" pitchFamily="34" charset="0"/>
                <a:ea typeface="+mn-ea"/>
                <a:cs typeface="+mn-cs"/>
              </a:endParaRPr>
            </a:p>
          </p:txBody>
        </p:sp>
        <p:sp>
          <p:nvSpPr>
            <p:cNvPr id="5213" name="Line 164"/>
            <p:cNvSpPr>
              <a:spLocks noChangeShapeType="1"/>
            </p:cNvSpPr>
            <p:nvPr/>
          </p:nvSpPr>
          <p:spPr bwMode="auto">
            <a:xfrm>
              <a:off x="3618" y="8357"/>
              <a:ext cx="146" cy="2"/>
            </a:xfrm>
            <a:prstGeom prst="line">
              <a:avLst/>
            </a:prstGeom>
            <a:noFill/>
            <a:ln w="1524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 panose="020B0604030504040204" pitchFamily="34" charset="0"/>
                <a:ea typeface="+mn-ea"/>
                <a:cs typeface="+mn-cs"/>
              </a:endParaRPr>
            </a:p>
          </p:txBody>
        </p:sp>
        <p:sp>
          <p:nvSpPr>
            <p:cNvPr id="5214" name="Line 165"/>
            <p:cNvSpPr>
              <a:spLocks noChangeShapeType="1"/>
            </p:cNvSpPr>
            <p:nvPr/>
          </p:nvSpPr>
          <p:spPr bwMode="auto">
            <a:xfrm>
              <a:off x="3618" y="8315"/>
              <a:ext cx="0" cy="85"/>
            </a:xfrm>
            <a:prstGeom prst="line">
              <a:avLst/>
            </a:prstGeom>
            <a:noFill/>
            <a:ln w="15240">
              <a:solidFill>
                <a:srgbClr val="0000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 panose="020B0604030504040204" pitchFamily="34" charset="0"/>
                <a:ea typeface="+mn-ea"/>
                <a:cs typeface="+mn-cs"/>
              </a:endParaRPr>
            </a:p>
          </p:txBody>
        </p:sp>
        <p:sp>
          <p:nvSpPr>
            <p:cNvPr id="5215" name="Line 166"/>
            <p:cNvSpPr>
              <a:spLocks noChangeShapeType="1"/>
            </p:cNvSpPr>
            <p:nvPr/>
          </p:nvSpPr>
          <p:spPr bwMode="auto">
            <a:xfrm>
              <a:off x="3182" y="8315"/>
              <a:ext cx="1" cy="85"/>
            </a:xfrm>
            <a:prstGeom prst="line">
              <a:avLst/>
            </a:prstGeom>
            <a:noFill/>
            <a:ln w="15240">
              <a:solidFill>
                <a:srgbClr val="0000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 panose="020B0604030504040204" pitchFamily="34" charset="0"/>
                <a:ea typeface="+mn-ea"/>
                <a:cs typeface="+mn-cs"/>
              </a:endParaRPr>
            </a:p>
          </p:txBody>
        </p:sp>
        <p:sp>
          <p:nvSpPr>
            <p:cNvPr id="5216" name="Line 167"/>
            <p:cNvSpPr>
              <a:spLocks noChangeShapeType="1"/>
            </p:cNvSpPr>
            <p:nvPr/>
          </p:nvSpPr>
          <p:spPr bwMode="auto">
            <a:xfrm>
              <a:off x="3182" y="8400"/>
              <a:ext cx="436" cy="1"/>
            </a:xfrm>
            <a:prstGeom prst="line">
              <a:avLst/>
            </a:prstGeom>
            <a:noFill/>
            <a:ln w="15240">
              <a:solidFill>
                <a:srgbClr val="0000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 panose="020B0604030504040204" pitchFamily="34" charset="0"/>
                <a:ea typeface="+mn-ea"/>
                <a:cs typeface="+mn-cs"/>
              </a:endParaRPr>
            </a:p>
          </p:txBody>
        </p:sp>
        <p:sp>
          <p:nvSpPr>
            <p:cNvPr id="5217" name="Line 168"/>
            <p:cNvSpPr>
              <a:spLocks noChangeShapeType="1"/>
            </p:cNvSpPr>
            <p:nvPr/>
          </p:nvSpPr>
          <p:spPr bwMode="auto">
            <a:xfrm>
              <a:off x="3182" y="8315"/>
              <a:ext cx="436" cy="0"/>
            </a:xfrm>
            <a:prstGeom prst="line">
              <a:avLst/>
            </a:prstGeom>
            <a:noFill/>
            <a:ln w="15240">
              <a:solidFill>
                <a:srgbClr val="0000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 panose="020B0604030504040204" pitchFamily="34" charset="0"/>
                <a:ea typeface="+mn-ea"/>
                <a:cs typeface="+mn-cs"/>
              </a:endParaRPr>
            </a:p>
          </p:txBody>
        </p:sp>
        <p:sp>
          <p:nvSpPr>
            <p:cNvPr id="5218" name="Rectangle 169"/>
            <p:cNvSpPr>
              <a:spLocks noChangeArrowheads="1"/>
            </p:cNvSpPr>
            <p:nvPr/>
          </p:nvSpPr>
          <p:spPr bwMode="auto">
            <a:xfrm>
              <a:off x="2733" y="8273"/>
              <a:ext cx="42" cy="2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 panose="020B0604030504040204" pitchFamily="34" charset="0"/>
                <a:ea typeface="+mn-ea"/>
                <a:cs typeface="+mn-cs"/>
              </a:endParaRPr>
            </a:p>
          </p:txBody>
        </p:sp>
        <p:sp>
          <p:nvSpPr>
            <p:cNvPr id="5219" name="Rectangle 170"/>
            <p:cNvSpPr>
              <a:spLocks noChangeArrowheads="1"/>
            </p:cNvSpPr>
            <p:nvPr/>
          </p:nvSpPr>
          <p:spPr bwMode="auto">
            <a:xfrm>
              <a:off x="3388" y="8083"/>
              <a:ext cx="130" cy="17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NZ" altLang="en-US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000080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rPr>
                <a:t>R</a:t>
              </a:r>
              <a:endParaRPr kumimoji="0" lang="en-US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 panose="020B0604030504040204" pitchFamily="34" charset="0"/>
                <a:ea typeface="+mn-ea"/>
                <a:cs typeface="+mn-cs"/>
              </a:endParaRPr>
            </a:p>
          </p:txBody>
        </p:sp>
        <p:sp>
          <p:nvSpPr>
            <p:cNvPr id="5220" name="Line 171"/>
            <p:cNvSpPr>
              <a:spLocks noChangeShapeType="1"/>
            </p:cNvSpPr>
            <p:nvPr/>
          </p:nvSpPr>
          <p:spPr bwMode="auto">
            <a:xfrm flipH="1">
              <a:off x="2312" y="7931"/>
              <a:ext cx="144" cy="0"/>
            </a:xfrm>
            <a:prstGeom prst="line">
              <a:avLst/>
            </a:prstGeom>
            <a:noFill/>
            <a:ln w="1524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 panose="020B0604030504040204" pitchFamily="34" charset="0"/>
                <a:ea typeface="+mn-ea"/>
                <a:cs typeface="+mn-cs"/>
              </a:endParaRPr>
            </a:p>
          </p:txBody>
        </p:sp>
        <p:sp>
          <p:nvSpPr>
            <p:cNvPr id="5221" name="Line 172"/>
            <p:cNvSpPr>
              <a:spLocks noChangeShapeType="1"/>
            </p:cNvSpPr>
            <p:nvPr/>
          </p:nvSpPr>
          <p:spPr bwMode="auto">
            <a:xfrm>
              <a:off x="2892" y="7931"/>
              <a:ext cx="145" cy="0"/>
            </a:xfrm>
            <a:prstGeom prst="line">
              <a:avLst/>
            </a:prstGeom>
            <a:noFill/>
            <a:ln w="1524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 panose="020B0604030504040204" pitchFamily="34" charset="0"/>
                <a:ea typeface="+mn-ea"/>
                <a:cs typeface="+mn-cs"/>
              </a:endParaRPr>
            </a:p>
          </p:txBody>
        </p:sp>
        <p:sp>
          <p:nvSpPr>
            <p:cNvPr id="5222" name="Arc 173"/>
            <p:cNvSpPr>
              <a:spLocks/>
            </p:cNvSpPr>
            <p:nvPr/>
          </p:nvSpPr>
          <p:spPr bwMode="auto">
            <a:xfrm>
              <a:off x="2456" y="7874"/>
              <a:ext cx="131" cy="56"/>
            </a:xfrm>
            <a:custGeom>
              <a:avLst/>
              <a:gdLst>
                <a:gd name="T0" fmla="*/ 0 w 43200"/>
                <a:gd name="T1" fmla="*/ 0 h 24560"/>
                <a:gd name="T2" fmla="*/ 0 w 43200"/>
                <a:gd name="T3" fmla="*/ 0 h 24560"/>
                <a:gd name="T4" fmla="*/ 0 w 43200"/>
                <a:gd name="T5" fmla="*/ 0 h 24560"/>
                <a:gd name="T6" fmla="*/ 0 60000 65536"/>
                <a:gd name="T7" fmla="*/ 0 60000 65536"/>
                <a:gd name="T8" fmla="*/ 0 60000 65536"/>
                <a:gd name="T9" fmla="*/ 0 w 43200"/>
                <a:gd name="T10" fmla="*/ 0 h 24560"/>
                <a:gd name="T11" fmla="*/ 43200 w 43200"/>
                <a:gd name="T12" fmla="*/ 24560 h 24560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43200" h="24560" fill="none" extrusionOk="0">
                  <a:moveTo>
                    <a:pt x="203" y="24560"/>
                  </a:moveTo>
                  <a:cubicBezTo>
                    <a:pt x="68" y="23579"/>
                    <a:pt x="0" y="22590"/>
                    <a:pt x="0" y="21600"/>
                  </a:cubicBezTo>
                  <a:cubicBezTo>
                    <a:pt x="0" y="9670"/>
                    <a:pt x="9670" y="0"/>
                    <a:pt x="21600" y="0"/>
                  </a:cubicBezTo>
                  <a:cubicBezTo>
                    <a:pt x="33529" y="0"/>
                    <a:pt x="43200" y="9670"/>
                    <a:pt x="43200" y="21600"/>
                  </a:cubicBezTo>
                  <a:cubicBezTo>
                    <a:pt x="43200" y="22410"/>
                    <a:pt x="43154" y="23220"/>
                    <a:pt x="43063" y="24026"/>
                  </a:cubicBezTo>
                </a:path>
                <a:path w="43200" h="24560" stroke="0" extrusionOk="0">
                  <a:moveTo>
                    <a:pt x="203" y="24560"/>
                  </a:moveTo>
                  <a:cubicBezTo>
                    <a:pt x="68" y="23579"/>
                    <a:pt x="0" y="22590"/>
                    <a:pt x="0" y="21600"/>
                  </a:cubicBezTo>
                  <a:cubicBezTo>
                    <a:pt x="0" y="9670"/>
                    <a:pt x="9670" y="0"/>
                    <a:pt x="21600" y="0"/>
                  </a:cubicBezTo>
                  <a:cubicBezTo>
                    <a:pt x="33529" y="0"/>
                    <a:pt x="43200" y="9670"/>
                    <a:pt x="43200" y="21600"/>
                  </a:cubicBezTo>
                  <a:cubicBezTo>
                    <a:pt x="43200" y="22410"/>
                    <a:pt x="43154" y="23220"/>
                    <a:pt x="43063" y="24026"/>
                  </a:cubicBezTo>
                  <a:lnTo>
                    <a:pt x="21600" y="21600"/>
                  </a:lnTo>
                  <a:close/>
                </a:path>
              </a:pathLst>
            </a:custGeom>
            <a:noFill/>
            <a:ln w="15240">
              <a:solidFill>
                <a:srgbClr val="0000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NZ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 panose="020B0604030504040204" pitchFamily="34" charset="0"/>
                <a:ea typeface="+mn-ea"/>
                <a:cs typeface="+mn-cs"/>
              </a:endParaRPr>
            </a:p>
          </p:txBody>
        </p:sp>
        <p:sp>
          <p:nvSpPr>
            <p:cNvPr id="5223" name="Arc 174"/>
            <p:cNvSpPr>
              <a:spLocks/>
            </p:cNvSpPr>
            <p:nvPr/>
          </p:nvSpPr>
          <p:spPr bwMode="auto">
            <a:xfrm>
              <a:off x="2601" y="7874"/>
              <a:ext cx="132" cy="56"/>
            </a:xfrm>
            <a:custGeom>
              <a:avLst/>
              <a:gdLst>
                <a:gd name="T0" fmla="*/ 0 w 43200"/>
                <a:gd name="T1" fmla="*/ 0 h 24547"/>
                <a:gd name="T2" fmla="*/ 0 w 43200"/>
                <a:gd name="T3" fmla="*/ 0 h 24547"/>
                <a:gd name="T4" fmla="*/ 0 w 43200"/>
                <a:gd name="T5" fmla="*/ 0 h 24547"/>
                <a:gd name="T6" fmla="*/ 0 60000 65536"/>
                <a:gd name="T7" fmla="*/ 0 60000 65536"/>
                <a:gd name="T8" fmla="*/ 0 60000 65536"/>
                <a:gd name="T9" fmla="*/ 0 w 43200"/>
                <a:gd name="T10" fmla="*/ 0 h 24547"/>
                <a:gd name="T11" fmla="*/ 43200 w 43200"/>
                <a:gd name="T12" fmla="*/ 24547 h 24547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43200" h="24547" fill="none" extrusionOk="0">
                  <a:moveTo>
                    <a:pt x="201" y="24547"/>
                  </a:moveTo>
                  <a:cubicBezTo>
                    <a:pt x="67" y="23570"/>
                    <a:pt x="0" y="22585"/>
                    <a:pt x="0" y="21600"/>
                  </a:cubicBezTo>
                  <a:cubicBezTo>
                    <a:pt x="0" y="9670"/>
                    <a:pt x="9670" y="0"/>
                    <a:pt x="21600" y="0"/>
                  </a:cubicBezTo>
                  <a:cubicBezTo>
                    <a:pt x="33529" y="0"/>
                    <a:pt x="43200" y="9670"/>
                    <a:pt x="43200" y="21600"/>
                  </a:cubicBezTo>
                  <a:cubicBezTo>
                    <a:pt x="43200" y="22420"/>
                    <a:pt x="43153" y="23239"/>
                    <a:pt x="43060" y="24055"/>
                  </a:cubicBezTo>
                </a:path>
                <a:path w="43200" h="24547" stroke="0" extrusionOk="0">
                  <a:moveTo>
                    <a:pt x="201" y="24547"/>
                  </a:moveTo>
                  <a:cubicBezTo>
                    <a:pt x="67" y="23570"/>
                    <a:pt x="0" y="22585"/>
                    <a:pt x="0" y="21600"/>
                  </a:cubicBezTo>
                  <a:cubicBezTo>
                    <a:pt x="0" y="9670"/>
                    <a:pt x="9670" y="0"/>
                    <a:pt x="21600" y="0"/>
                  </a:cubicBezTo>
                  <a:cubicBezTo>
                    <a:pt x="33529" y="0"/>
                    <a:pt x="43200" y="9670"/>
                    <a:pt x="43200" y="21600"/>
                  </a:cubicBezTo>
                  <a:cubicBezTo>
                    <a:pt x="43200" y="22420"/>
                    <a:pt x="43153" y="23239"/>
                    <a:pt x="43060" y="24055"/>
                  </a:cubicBezTo>
                  <a:lnTo>
                    <a:pt x="21600" y="21600"/>
                  </a:lnTo>
                  <a:close/>
                </a:path>
              </a:pathLst>
            </a:custGeom>
            <a:noFill/>
            <a:ln w="15240">
              <a:solidFill>
                <a:srgbClr val="0000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NZ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 panose="020B0604030504040204" pitchFamily="34" charset="0"/>
                <a:ea typeface="+mn-ea"/>
                <a:cs typeface="+mn-cs"/>
              </a:endParaRPr>
            </a:p>
          </p:txBody>
        </p:sp>
        <p:sp>
          <p:nvSpPr>
            <p:cNvPr id="5224" name="Arc 175"/>
            <p:cNvSpPr>
              <a:spLocks/>
            </p:cNvSpPr>
            <p:nvPr/>
          </p:nvSpPr>
          <p:spPr bwMode="auto">
            <a:xfrm>
              <a:off x="2747" y="7874"/>
              <a:ext cx="131" cy="56"/>
            </a:xfrm>
            <a:custGeom>
              <a:avLst/>
              <a:gdLst>
                <a:gd name="T0" fmla="*/ 0 w 43200"/>
                <a:gd name="T1" fmla="*/ 0 h 24547"/>
                <a:gd name="T2" fmla="*/ 0 w 43200"/>
                <a:gd name="T3" fmla="*/ 0 h 24547"/>
                <a:gd name="T4" fmla="*/ 0 w 43200"/>
                <a:gd name="T5" fmla="*/ 0 h 24547"/>
                <a:gd name="T6" fmla="*/ 0 60000 65536"/>
                <a:gd name="T7" fmla="*/ 0 60000 65536"/>
                <a:gd name="T8" fmla="*/ 0 60000 65536"/>
                <a:gd name="T9" fmla="*/ 0 w 43200"/>
                <a:gd name="T10" fmla="*/ 0 h 24547"/>
                <a:gd name="T11" fmla="*/ 43200 w 43200"/>
                <a:gd name="T12" fmla="*/ 24547 h 24547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43200" h="24547" fill="none" extrusionOk="0">
                  <a:moveTo>
                    <a:pt x="201" y="24547"/>
                  </a:moveTo>
                  <a:cubicBezTo>
                    <a:pt x="67" y="23570"/>
                    <a:pt x="0" y="22585"/>
                    <a:pt x="0" y="21600"/>
                  </a:cubicBezTo>
                  <a:cubicBezTo>
                    <a:pt x="0" y="9670"/>
                    <a:pt x="9670" y="0"/>
                    <a:pt x="21600" y="0"/>
                  </a:cubicBezTo>
                  <a:cubicBezTo>
                    <a:pt x="33529" y="0"/>
                    <a:pt x="43200" y="9670"/>
                    <a:pt x="43200" y="21600"/>
                  </a:cubicBezTo>
                  <a:cubicBezTo>
                    <a:pt x="43200" y="22414"/>
                    <a:pt x="43153" y="23227"/>
                    <a:pt x="43062" y="24037"/>
                  </a:cubicBezTo>
                </a:path>
                <a:path w="43200" h="24547" stroke="0" extrusionOk="0">
                  <a:moveTo>
                    <a:pt x="201" y="24547"/>
                  </a:moveTo>
                  <a:cubicBezTo>
                    <a:pt x="67" y="23570"/>
                    <a:pt x="0" y="22585"/>
                    <a:pt x="0" y="21600"/>
                  </a:cubicBezTo>
                  <a:cubicBezTo>
                    <a:pt x="0" y="9670"/>
                    <a:pt x="9670" y="0"/>
                    <a:pt x="21600" y="0"/>
                  </a:cubicBezTo>
                  <a:cubicBezTo>
                    <a:pt x="33529" y="0"/>
                    <a:pt x="43200" y="9670"/>
                    <a:pt x="43200" y="21600"/>
                  </a:cubicBezTo>
                  <a:cubicBezTo>
                    <a:pt x="43200" y="22414"/>
                    <a:pt x="43153" y="23227"/>
                    <a:pt x="43062" y="24037"/>
                  </a:cubicBezTo>
                  <a:lnTo>
                    <a:pt x="21600" y="21600"/>
                  </a:lnTo>
                  <a:close/>
                </a:path>
              </a:pathLst>
            </a:custGeom>
            <a:noFill/>
            <a:ln w="15240">
              <a:solidFill>
                <a:srgbClr val="0000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NZ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 panose="020B0604030504040204" pitchFamily="34" charset="0"/>
                <a:ea typeface="+mn-ea"/>
                <a:cs typeface="+mn-cs"/>
              </a:endParaRPr>
            </a:p>
          </p:txBody>
        </p:sp>
        <p:sp>
          <p:nvSpPr>
            <p:cNvPr id="5225" name="Line 176"/>
            <p:cNvSpPr>
              <a:spLocks noChangeShapeType="1"/>
            </p:cNvSpPr>
            <p:nvPr/>
          </p:nvSpPr>
          <p:spPr bwMode="auto">
            <a:xfrm flipH="1">
              <a:off x="2312" y="7504"/>
              <a:ext cx="144" cy="0"/>
            </a:xfrm>
            <a:prstGeom prst="line">
              <a:avLst/>
            </a:prstGeom>
            <a:noFill/>
            <a:ln w="1524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 panose="020B0604030504040204" pitchFamily="34" charset="0"/>
                <a:ea typeface="+mn-ea"/>
                <a:cs typeface="+mn-cs"/>
              </a:endParaRPr>
            </a:p>
          </p:txBody>
        </p:sp>
        <p:sp>
          <p:nvSpPr>
            <p:cNvPr id="5226" name="Line 177"/>
            <p:cNvSpPr>
              <a:spLocks noChangeShapeType="1"/>
            </p:cNvSpPr>
            <p:nvPr/>
          </p:nvSpPr>
          <p:spPr bwMode="auto">
            <a:xfrm>
              <a:off x="2892" y="7504"/>
              <a:ext cx="145" cy="0"/>
            </a:xfrm>
            <a:prstGeom prst="line">
              <a:avLst/>
            </a:prstGeom>
            <a:noFill/>
            <a:ln w="1524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 panose="020B0604030504040204" pitchFamily="34" charset="0"/>
                <a:ea typeface="+mn-ea"/>
                <a:cs typeface="+mn-cs"/>
              </a:endParaRPr>
            </a:p>
          </p:txBody>
        </p:sp>
        <p:sp>
          <p:nvSpPr>
            <p:cNvPr id="5227" name="Arc 178"/>
            <p:cNvSpPr>
              <a:spLocks/>
            </p:cNvSpPr>
            <p:nvPr/>
          </p:nvSpPr>
          <p:spPr bwMode="auto">
            <a:xfrm>
              <a:off x="2456" y="7446"/>
              <a:ext cx="131" cy="56"/>
            </a:xfrm>
            <a:custGeom>
              <a:avLst/>
              <a:gdLst>
                <a:gd name="T0" fmla="*/ 0 w 43200"/>
                <a:gd name="T1" fmla="*/ 0 h 24560"/>
                <a:gd name="T2" fmla="*/ 0 w 43200"/>
                <a:gd name="T3" fmla="*/ 0 h 24560"/>
                <a:gd name="T4" fmla="*/ 0 w 43200"/>
                <a:gd name="T5" fmla="*/ 0 h 24560"/>
                <a:gd name="T6" fmla="*/ 0 60000 65536"/>
                <a:gd name="T7" fmla="*/ 0 60000 65536"/>
                <a:gd name="T8" fmla="*/ 0 60000 65536"/>
                <a:gd name="T9" fmla="*/ 0 w 43200"/>
                <a:gd name="T10" fmla="*/ 0 h 24560"/>
                <a:gd name="T11" fmla="*/ 43200 w 43200"/>
                <a:gd name="T12" fmla="*/ 24560 h 24560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43200" h="24560" fill="none" extrusionOk="0">
                  <a:moveTo>
                    <a:pt x="203" y="24560"/>
                  </a:moveTo>
                  <a:cubicBezTo>
                    <a:pt x="68" y="23579"/>
                    <a:pt x="0" y="22590"/>
                    <a:pt x="0" y="21600"/>
                  </a:cubicBezTo>
                  <a:cubicBezTo>
                    <a:pt x="0" y="9670"/>
                    <a:pt x="9670" y="0"/>
                    <a:pt x="21600" y="0"/>
                  </a:cubicBezTo>
                  <a:cubicBezTo>
                    <a:pt x="33529" y="0"/>
                    <a:pt x="43200" y="9670"/>
                    <a:pt x="43200" y="21600"/>
                  </a:cubicBezTo>
                  <a:cubicBezTo>
                    <a:pt x="43200" y="22410"/>
                    <a:pt x="43154" y="23220"/>
                    <a:pt x="43063" y="24026"/>
                  </a:cubicBezTo>
                </a:path>
                <a:path w="43200" h="24560" stroke="0" extrusionOk="0">
                  <a:moveTo>
                    <a:pt x="203" y="24560"/>
                  </a:moveTo>
                  <a:cubicBezTo>
                    <a:pt x="68" y="23579"/>
                    <a:pt x="0" y="22590"/>
                    <a:pt x="0" y="21600"/>
                  </a:cubicBezTo>
                  <a:cubicBezTo>
                    <a:pt x="0" y="9670"/>
                    <a:pt x="9670" y="0"/>
                    <a:pt x="21600" y="0"/>
                  </a:cubicBezTo>
                  <a:cubicBezTo>
                    <a:pt x="33529" y="0"/>
                    <a:pt x="43200" y="9670"/>
                    <a:pt x="43200" y="21600"/>
                  </a:cubicBezTo>
                  <a:cubicBezTo>
                    <a:pt x="43200" y="22410"/>
                    <a:pt x="43154" y="23220"/>
                    <a:pt x="43063" y="24026"/>
                  </a:cubicBezTo>
                  <a:lnTo>
                    <a:pt x="21600" y="21600"/>
                  </a:lnTo>
                  <a:close/>
                </a:path>
              </a:pathLst>
            </a:custGeom>
            <a:noFill/>
            <a:ln w="15240">
              <a:solidFill>
                <a:srgbClr val="0000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NZ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 panose="020B0604030504040204" pitchFamily="34" charset="0"/>
                <a:ea typeface="+mn-ea"/>
                <a:cs typeface="+mn-cs"/>
              </a:endParaRPr>
            </a:p>
          </p:txBody>
        </p:sp>
        <p:sp>
          <p:nvSpPr>
            <p:cNvPr id="5228" name="Arc 179"/>
            <p:cNvSpPr>
              <a:spLocks/>
            </p:cNvSpPr>
            <p:nvPr/>
          </p:nvSpPr>
          <p:spPr bwMode="auto">
            <a:xfrm>
              <a:off x="2601" y="7446"/>
              <a:ext cx="132" cy="56"/>
            </a:xfrm>
            <a:custGeom>
              <a:avLst/>
              <a:gdLst>
                <a:gd name="T0" fmla="*/ 0 w 43200"/>
                <a:gd name="T1" fmla="*/ 0 h 24547"/>
                <a:gd name="T2" fmla="*/ 0 w 43200"/>
                <a:gd name="T3" fmla="*/ 0 h 24547"/>
                <a:gd name="T4" fmla="*/ 0 w 43200"/>
                <a:gd name="T5" fmla="*/ 0 h 24547"/>
                <a:gd name="T6" fmla="*/ 0 60000 65536"/>
                <a:gd name="T7" fmla="*/ 0 60000 65536"/>
                <a:gd name="T8" fmla="*/ 0 60000 65536"/>
                <a:gd name="T9" fmla="*/ 0 w 43200"/>
                <a:gd name="T10" fmla="*/ 0 h 24547"/>
                <a:gd name="T11" fmla="*/ 43200 w 43200"/>
                <a:gd name="T12" fmla="*/ 24547 h 24547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43200" h="24547" fill="none" extrusionOk="0">
                  <a:moveTo>
                    <a:pt x="201" y="24547"/>
                  </a:moveTo>
                  <a:cubicBezTo>
                    <a:pt x="67" y="23570"/>
                    <a:pt x="0" y="22585"/>
                    <a:pt x="0" y="21600"/>
                  </a:cubicBezTo>
                  <a:cubicBezTo>
                    <a:pt x="0" y="9670"/>
                    <a:pt x="9670" y="0"/>
                    <a:pt x="21600" y="0"/>
                  </a:cubicBezTo>
                  <a:cubicBezTo>
                    <a:pt x="33529" y="0"/>
                    <a:pt x="43200" y="9670"/>
                    <a:pt x="43200" y="21600"/>
                  </a:cubicBezTo>
                  <a:cubicBezTo>
                    <a:pt x="43200" y="22420"/>
                    <a:pt x="43153" y="23239"/>
                    <a:pt x="43060" y="24055"/>
                  </a:cubicBezTo>
                </a:path>
                <a:path w="43200" h="24547" stroke="0" extrusionOk="0">
                  <a:moveTo>
                    <a:pt x="201" y="24547"/>
                  </a:moveTo>
                  <a:cubicBezTo>
                    <a:pt x="67" y="23570"/>
                    <a:pt x="0" y="22585"/>
                    <a:pt x="0" y="21600"/>
                  </a:cubicBezTo>
                  <a:cubicBezTo>
                    <a:pt x="0" y="9670"/>
                    <a:pt x="9670" y="0"/>
                    <a:pt x="21600" y="0"/>
                  </a:cubicBezTo>
                  <a:cubicBezTo>
                    <a:pt x="33529" y="0"/>
                    <a:pt x="43200" y="9670"/>
                    <a:pt x="43200" y="21600"/>
                  </a:cubicBezTo>
                  <a:cubicBezTo>
                    <a:pt x="43200" y="22420"/>
                    <a:pt x="43153" y="23239"/>
                    <a:pt x="43060" y="24055"/>
                  </a:cubicBezTo>
                  <a:lnTo>
                    <a:pt x="21600" y="21600"/>
                  </a:lnTo>
                  <a:close/>
                </a:path>
              </a:pathLst>
            </a:custGeom>
            <a:noFill/>
            <a:ln w="15240">
              <a:solidFill>
                <a:srgbClr val="0000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NZ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 panose="020B0604030504040204" pitchFamily="34" charset="0"/>
                <a:ea typeface="+mn-ea"/>
                <a:cs typeface="+mn-cs"/>
              </a:endParaRPr>
            </a:p>
          </p:txBody>
        </p:sp>
        <p:sp>
          <p:nvSpPr>
            <p:cNvPr id="5229" name="Arc 180"/>
            <p:cNvSpPr>
              <a:spLocks/>
            </p:cNvSpPr>
            <p:nvPr/>
          </p:nvSpPr>
          <p:spPr bwMode="auto">
            <a:xfrm>
              <a:off x="2747" y="7446"/>
              <a:ext cx="131" cy="56"/>
            </a:xfrm>
            <a:custGeom>
              <a:avLst/>
              <a:gdLst>
                <a:gd name="T0" fmla="*/ 0 w 43200"/>
                <a:gd name="T1" fmla="*/ 0 h 24547"/>
                <a:gd name="T2" fmla="*/ 0 w 43200"/>
                <a:gd name="T3" fmla="*/ 0 h 24547"/>
                <a:gd name="T4" fmla="*/ 0 w 43200"/>
                <a:gd name="T5" fmla="*/ 0 h 24547"/>
                <a:gd name="T6" fmla="*/ 0 60000 65536"/>
                <a:gd name="T7" fmla="*/ 0 60000 65536"/>
                <a:gd name="T8" fmla="*/ 0 60000 65536"/>
                <a:gd name="T9" fmla="*/ 0 w 43200"/>
                <a:gd name="T10" fmla="*/ 0 h 24547"/>
                <a:gd name="T11" fmla="*/ 43200 w 43200"/>
                <a:gd name="T12" fmla="*/ 24547 h 24547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43200" h="24547" fill="none" extrusionOk="0">
                  <a:moveTo>
                    <a:pt x="201" y="24547"/>
                  </a:moveTo>
                  <a:cubicBezTo>
                    <a:pt x="67" y="23570"/>
                    <a:pt x="0" y="22585"/>
                    <a:pt x="0" y="21600"/>
                  </a:cubicBezTo>
                  <a:cubicBezTo>
                    <a:pt x="0" y="9670"/>
                    <a:pt x="9670" y="0"/>
                    <a:pt x="21600" y="0"/>
                  </a:cubicBezTo>
                  <a:cubicBezTo>
                    <a:pt x="33529" y="0"/>
                    <a:pt x="43200" y="9670"/>
                    <a:pt x="43200" y="21600"/>
                  </a:cubicBezTo>
                  <a:cubicBezTo>
                    <a:pt x="43200" y="22414"/>
                    <a:pt x="43153" y="23227"/>
                    <a:pt x="43062" y="24037"/>
                  </a:cubicBezTo>
                </a:path>
                <a:path w="43200" h="24547" stroke="0" extrusionOk="0">
                  <a:moveTo>
                    <a:pt x="201" y="24547"/>
                  </a:moveTo>
                  <a:cubicBezTo>
                    <a:pt x="67" y="23570"/>
                    <a:pt x="0" y="22585"/>
                    <a:pt x="0" y="21600"/>
                  </a:cubicBezTo>
                  <a:cubicBezTo>
                    <a:pt x="0" y="9670"/>
                    <a:pt x="9670" y="0"/>
                    <a:pt x="21600" y="0"/>
                  </a:cubicBezTo>
                  <a:cubicBezTo>
                    <a:pt x="33529" y="0"/>
                    <a:pt x="43200" y="9670"/>
                    <a:pt x="43200" y="21600"/>
                  </a:cubicBezTo>
                  <a:cubicBezTo>
                    <a:pt x="43200" y="22414"/>
                    <a:pt x="43153" y="23227"/>
                    <a:pt x="43062" y="24037"/>
                  </a:cubicBezTo>
                  <a:lnTo>
                    <a:pt x="21600" y="21600"/>
                  </a:lnTo>
                  <a:close/>
                </a:path>
              </a:pathLst>
            </a:custGeom>
            <a:noFill/>
            <a:ln w="15240">
              <a:solidFill>
                <a:srgbClr val="0000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NZ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 panose="020B0604030504040204" pitchFamily="34" charset="0"/>
                <a:ea typeface="+mn-ea"/>
                <a:cs typeface="+mn-cs"/>
              </a:endParaRPr>
            </a:p>
          </p:txBody>
        </p:sp>
        <p:sp>
          <p:nvSpPr>
            <p:cNvPr id="5230" name="Line 181"/>
            <p:cNvSpPr>
              <a:spLocks noChangeShapeType="1"/>
            </p:cNvSpPr>
            <p:nvPr/>
          </p:nvSpPr>
          <p:spPr bwMode="auto">
            <a:xfrm flipH="1">
              <a:off x="2312" y="7076"/>
              <a:ext cx="144" cy="1"/>
            </a:xfrm>
            <a:prstGeom prst="line">
              <a:avLst/>
            </a:prstGeom>
            <a:noFill/>
            <a:ln w="1524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 panose="020B0604030504040204" pitchFamily="34" charset="0"/>
                <a:ea typeface="+mn-ea"/>
                <a:cs typeface="+mn-cs"/>
              </a:endParaRPr>
            </a:p>
          </p:txBody>
        </p:sp>
        <p:sp>
          <p:nvSpPr>
            <p:cNvPr id="5231" name="Line 182"/>
            <p:cNvSpPr>
              <a:spLocks noChangeShapeType="1"/>
            </p:cNvSpPr>
            <p:nvPr/>
          </p:nvSpPr>
          <p:spPr bwMode="auto">
            <a:xfrm>
              <a:off x="2892" y="7076"/>
              <a:ext cx="145" cy="1"/>
            </a:xfrm>
            <a:prstGeom prst="line">
              <a:avLst/>
            </a:prstGeom>
            <a:noFill/>
            <a:ln w="1524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 panose="020B0604030504040204" pitchFamily="34" charset="0"/>
                <a:ea typeface="+mn-ea"/>
                <a:cs typeface="+mn-cs"/>
              </a:endParaRPr>
            </a:p>
          </p:txBody>
        </p:sp>
        <p:sp>
          <p:nvSpPr>
            <p:cNvPr id="5232" name="Arc 183"/>
            <p:cNvSpPr>
              <a:spLocks/>
            </p:cNvSpPr>
            <p:nvPr/>
          </p:nvSpPr>
          <p:spPr bwMode="auto">
            <a:xfrm>
              <a:off x="2456" y="7020"/>
              <a:ext cx="131" cy="56"/>
            </a:xfrm>
            <a:custGeom>
              <a:avLst/>
              <a:gdLst>
                <a:gd name="T0" fmla="*/ 0 w 43200"/>
                <a:gd name="T1" fmla="*/ 0 h 24560"/>
                <a:gd name="T2" fmla="*/ 0 w 43200"/>
                <a:gd name="T3" fmla="*/ 0 h 24560"/>
                <a:gd name="T4" fmla="*/ 0 w 43200"/>
                <a:gd name="T5" fmla="*/ 0 h 24560"/>
                <a:gd name="T6" fmla="*/ 0 60000 65536"/>
                <a:gd name="T7" fmla="*/ 0 60000 65536"/>
                <a:gd name="T8" fmla="*/ 0 60000 65536"/>
                <a:gd name="T9" fmla="*/ 0 w 43200"/>
                <a:gd name="T10" fmla="*/ 0 h 24560"/>
                <a:gd name="T11" fmla="*/ 43200 w 43200"/>
                <a:gd name="T12" fmla="*/ 24560 h 24560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43200" h="24560" fill="none" extrusionOk="0">
                  <a:moveTo>
                    <a:pt x="203" y="24560"/>
                  </a:moveTo>
                  <a:cubicBezTo>
                    <a:pt x="68" y="23579"/>
                    <a:pt x="0" y="22590"/>
                    <a:pt x="0" y="21600"/>
                  </a:cubicBezTo>
                  <a:cubicBezTo>
                    <a:pt x="0" y="9670"/>
                    <a:pt x="9670" y="0"/>
                    <a:pt x="21600" y="0"/>
                  </a:cubicBezTo>
                  <a:cubicBezTo>
                    <a:pt x="33529" y="0"/>
                    <a:pt x="43200" y="9670"/>
                    <a:pt x="43200" y="21600"/>
                  </a:cubicBezTo>
                  <a:cubicBezTo>
                    <a:pt x="43200" y="22410"/>
                    <a:pt x="43154" y="23220"/>
                    <a:pt x="43063" y="24026"/>
                  </a:cubicBezTo>
                </a:path>
                <a:path w="43200" h="24560" stroke="0" extrusionOk="0">
                  <a:moveTo>
                    <a:pt x="203" y="24560"/>
                  </a:moveTo>
                  <a:cubicBezTo>
                    <a:pt x="68" y="23579"/>
                    <a:pt x="0" y="22590"/>
                    <a:pt x="0" y="21600"/>
                  </a:cubicBezTo>
                  <a:cubicBezTo>
                    <a:pt x="0" y="9670"/>
                    <a:pt x="9670" y="0"/>
                    <a:pt x="21600" y="0"/>
                  </a:cubicBezTo>
                  <a:cubicBezTo>
                    <a:pt x="33529" y="0"/>
                    <a:pt x="43200" y="9670"/>
                    <a:pt x="43200" y="21600"/>
                  </a:cubicBezTo>
                  <a:cubicBezTo>
                    <a:pt x="43200" y="22410"/>
                    <a:pt x="43154" y="23220"/>
                    <a:pt x="43063" y="24026"/>
                  </a:cubicBezTo>
                  <a:lnTo>
                    <a:pt x="21600" y="21600"/>
                  </a:lnTo>
                  <a:close/>
                </a:path>
              </a:pathLst>
            </a:custGeom>
            <a:noFill/>
            <a:ln w="15240">
              <a:solidFill>
                <a:srgbClr val="0000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NZ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 panose="020B0604030504040204" pitchFamily="34" charset="0"/>
                <a:ea typeface="+mn-ea"/>
                <a:cs typeface="+mn-cs"/>
              </a:endParaRPr>
            </a:p>
          </p:txBody>
        </p:sp>
        <p:sp>
          <p:nvSpPr>
            <p:cNvPr id="5233" name="Arc 184"/>
            <p:cNvSpPr>
              <a:spLocks/>
            </p:cNvSpPr>
            <p:nvPr/>
          </p:nvSpPr>
          <p:spPr bwMode="auto">
            <a:xfrm>
              <a:off x="2601" y="7020"/>
              <a:ext cx="132" cy="56"/>
            </a:xfrm>
            <a:custGeom>
              <a:avLst/>
              <a:gdLst>
                <a:gd name="T0" fmla="*/ 0 w 43200"/>
                <a:gd name="T1" fmla="*/ 0 h 24547"/>
                <a:gd name="T2" fmla="*/ 0 w 43200"/>
                <a:gd name="T3" fmla="*/ 0 h 24547"/>
                <a:gd name="T4" fmla="*/ 0 w 43200"/>
                <a:gd name="T5" fmla="*/ 0 h 24547"/>
                <a:gd name="T6" fmla="*/ 0 60000 65536"/>
                <a:gd name="T7" fmla="*/ 0 60000 65536"/>
                <a:gd name="T8" fmla="*/ 0 60000 65536"/>
                <a:gd name="T9" fmla="*/ 0 w 43200"/>
                <a:gd name="T10" fmla="*/ 0 h 24547"/>
                <a:gd name="T11" fmla="*/ 43200 w 43200"/>
                <a:gd name="T12" fmla="*/ 24547 h 24547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43200" h="24547" fill="none" extrusionOk="0">
                  <a:moveTo>
                    <a:pt x="201" y="24547"/>
                  </a:moveTo>
                  <a:cubicBezTo>
                    <a:pt x="67" y="23570"/>
                    <a:pt x="0" y="22585"/>
                    <a:pt x="0" y="21600"/>
                  </a:cubicBezTo>
                  <a:cubicBezTo>
                    <a:pt x="0" y="9670"/>
                    <a:pt x="9670" y="0"/>
                    <a:pt x="21600" y="0"/>
                  </a:cubicBezTo>
                  <a:cubicBezTo>
                    <a:pt x="33529" y="0"/>
                    <a:pt x="43200" y="9670"/>
                    <a:pt x="43200" y="21600"/>
                  </a:cubicBezTo>
                  <a:cubicBezTo>
                    <a:pt x="43200" y="22420"/>
                    <a:pt x="43153" y="23239"/>
                    <a:pt x="43060" y="24055"/>
                  </a:cubicBezTo>
                </a:path>
                <a:path w="43200" h="24547" stroke="0" extrusionOk="0">
                  <a:moveTo>
                    <a:pt x="201" y="24547"/>
                  </a:moveTo>
                  <a:cubicBezTo>
                    <a:pt x="67" y="23570"/>
                    <a:pt x="0" y="22585"/>
                    <a:pt x="0" y="21600"/>
                  </a:cubicBezTo>
                  <a:cubicBezTo>
                    <a:pt x="0" y="9670"/>
                    <a:pt x="9670" y="0"/>
                    <a:pt x="21600" y="0"/>
                  </a:cubicBezTo>
                  <a:cubicBezTo>
                    <a:pt x="33529" y="0"/>
                    <a:pt x="43200" y="9670"/>
                    <a:pt x="43200" y="21600"/>
                  </a:cubicBezTo>
                  <a:cubicBezTo>
                    <a:pt x="43200" y="22420"/>
                    <a:pt x="43153" y="23239"/>
                    <a:pt x="43060" y="24055"/>
                  </a:cubicBezTo>
                  <a:lnTo>
                    <a:pt x="21600" y="21600"/>
                  </a:lnTo>
                  <a:close/>
                </a:path>
              </a:pathLst>
            </a:custGeom>
            <a:noFill/>
            <a:ln w="15240">
              <a:solidFill>
                <a:srgbClr val="0000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NZ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 panose="020B0604030504040204" pitchFamily="34" charset="0"/>
                <a:ea typeface="+mn-ea"/>
                <a:cs typeface="+mn-cs"/>
              </a:endParaRPr>
            </a:p>
          </p:txBody>
        </p:sp>
        <p:sp>
          <p:nvSpPr>
            <p:cNvPr id="5234" name="Arc 185"/>
            <p:cNvSpPr>
              <a:spLocks/>
            </p:cNvSpPr>
            <p:nvPr/>
          </p:nvSpPr>
          <p:spPr bwMode="auto">
            <a:xfrm>
              <a:off x="2747" y="7020"/>
              <a:ext cx="131" cy="56"/>
            </a:xfrm>
            <a:custGeom>
              <a:avLst/>
              <a:gdLst>
                <a:gd name="T0" fmla="*/ 0 w 43200"/>
                <a:gd name="T1" fmla="*/ 0 h 24547"/>
                <a:gd name="T2" fmla="*/ 0 w 43200"/>
                <a:gd name="T3" fmla="*/ 0 h 24547"/>
                <a:gd name="T4" fmla="*/ 0 w 43200"/>
                <a:gd name="T5" fmla="*/ 0 h 24547"/>
                <a:gd name="T6" fmla="*/ 0 60000 65536"/>
                <a:gd name="T7" fmla="*/ 0 60000 65536"/>
                <a:gd name="T8" fmla="*/ 0 60000 65536"/>
                <a:gd name="T9" fmla="*/ 0 w 43200"/>
                <a:gd name="T10" fmla="*/ 0 h 24547"/>
                <a:gd name="T11" fmla="*/ 43200 w 43200"/>
                <a:gd name="T12" fmla="*/ 24547 h 24547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43200" h="24547" fill="none" extrusionOk="0">
                  <a:moveTo>
                    <a:pt x="201" y="24547"/>
                  </a:moveTo>
                  <a:cubicBezTo>
                    <a:pt x="67" y="23570"/>
                    <a:pt x="0" y="22585"/>
                    <a:pt x="0" y="21600"/>
                  </a:cubicBezTo>
                  <a:cubicBezTo>
                    <a:pt x="0" y="9670"/>
                    <a:pt x="9670" y="0"/>
                    <a:pt x="21600" y="0"/>
                  </a:cubicBezTo>
                  <a:cubicBezTo>
                    <a:pt x="33529" y="0"/>
                    <a:pt x="43200" y="9670"/>
                    <a:pt x="43200" y="21600"/>
                  </a:cubicBezTo>
                  <a:cubicBezTo>
                    <a:pt x="43200" y="22414"/>
                    <a:pt x="43153" y="23227"/>
                    <a:pt x="43062" y="24037"/>
                  </a:cubicBezTo>
                </a:path>
                <a:path w="43200" h="24547" stroke="0" extrusionOk="0">
                  <a:moveTo>
                    <a:pt x="201" y="24547"/>
                  </a:moveTo>
                  <a:cubicBezTo>
                    <a:pt x="67" y="23570"/>
                    <a:pt x="0" y="22585"/>
                    <a:pt x="0" y="21600"/>
                  </a:cubicBezTo>
                  <a:cubicBezTo>
                    <a:pt x="0" y="9670"/>
                    <a:pt x="9670" y="0"/>
                    <a:pt x="21600" y="0"/>
                  </a:cubicBezTo>
                  <a:cubicBezTo>
                    <a:pt x="33529" y="0"/>
                    <a:pt x="43200" y="9670"/>
                    <a:pt x="43200" y="21600"/>
                  </a:cubicBezTo>
                  <a:cubicBezTo>
                    <a:pt x="43200" y="22414"/>
                    <a:pt x="43153" y="23227"/>
                    <a:pt x="43062" y="24037"/>
                  </a:cubicBezTo>
                  <a:lnTo>
                    <a:pt x="21600" y="21600"/>
                  </a:lnTo>
                  <a:close/>
                </a:path>
              </a:pathLst>
            </a:custGeom>
            <a:noFill/>
            <a:ln w="15240">
              <a:solidFill>
                <a:srgbClr val="0000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NZ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 panose="020B0604030504040204" pitchFamily="34" charset="0"/>
                <a:ea typeface="+mn-ea"/>
                <a:cs typeface="+mn-cs"/>
              </a:endParaRPr>
            </a:p>
          </p:txBody>
        </p:sp>
        <p:sp>
          <p:nvSpPr>
            <p:cNvPr id="5235" name="Line 186"/>
            <p:cNvSpPr>
              <a:spLocks noChangeShapeType="1"/>
            </p:cNvSpPr>
            <p:nvPr/>
          </p:nvSpPr>
          <p:spPr bwMode="auto">
            <a:xfrm flipV="1">
              <a:off x="2312" y="7076"/>
              <a:ext cx="0" cy="855"/>
            </a:xfrm>
            <a:prstGeom prst="line">
              <a:avLst/>
            </a:prstGeom>
            <a:noFill/>
            <a:ln w="15240">
              <a:solidFill>
                <a:srgbClr val="0000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 panose="020B0604030504040204" pitchFamily="34" charset="0"/>
                <a:ea typeface="+mn-ea"/>
                <a:cs typeface="+mn-cs"/>
              </a:endParaRPr>
            </a:p>
          </p:txBody>
        </p:sp>
        <p:sp>
          <p:nvSpPr>
            <p:cNvPr id="5236" name="Rectangle 187"/>
            <p:cNvSpPr>
              <a:spLocks noChangeArrowheads="1"/>
            </p:cNvSpPr>
            <p:nvPr/>
          </p:nvSpPr>
          <p:spPr bwMode="auto">
            <a:xfrm>
              <a:off x="2660" y="8045"/>
              <a:ext cx="117" cy="17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NZ" altLang="en-US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000080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rPr>
                <a:t>L</a:t>
              </a:r>
              <a:endParaRPr kumimoji="0" lang="en-US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 panose="020B0604030504040204" pitchFamily="34" charset="0"/>
                <a:ea typeface="+mn-ea"/>
                <a:cs typeface="+mn-cs"/>
              </a:endParaRPr>
            </a:p>
          </p:txBody>
        </p:sp>
        <p:sp>
          <p:nvSpPr>
            <p:cNvPr id="5237" name="Rectangle 188"/>
            <p:cNvSpPr>
              <a:spLocks noChangeArrowheads="1"/>
            </p:cNvSpPr>
            <p:nvPr/>
          </p:nvSpPr>
          <p:spPr bwMode="auto">
            <a:xfrm>
              <a:off x="3386" y="8444"/>
              <a:ext cx="43" cy="2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 panose="020B0604030504040204" pitchFamily="34" charset="0"/>
                <a:ea typeface="+mn-ea"/>
                <a:cs typeface="+mn-cs"/>
              </a:endParaRPr>
            </a:p>
          </p:txBody>
        </p:sp>
        <p:sp>
          <p:nvSpPr>
            <p:cNvPr id="5238" name="Line 189"/>
            <p:cNvSpPr>
              <a:spLocks noChangeShapeType="1"/>
            </p:cNvSpPr>
            <p:nvPr/>
          </p:nvSpPr>
          <p:spPr bwMode="auto">
            <a:xfrm flipH="1">
              <a:off x="2312" y="8357"/>
              <a:ext cx="144" cy="2"/>
            </a:xfrm>
            <a:prstGeom prst="line">
              <a:avLst/>
            </a:prstGeom>
            <a:noFill/>
            <a:ln w="1524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 panose="020B0604030504040204" pitchFamily="34" charset="0"/>
                <a:ea typeface="+mn-ea"/>
                <a:cs typeface="+mn-cs"/>
              </a:endParaRPr>
            </a:p>
          </p:txBody>
        </p:sp>
        <p:sp>
          <p:nvSpPr>
            <p:cNvPr id="5239" name="Line 190"/>
            <p:cNvSpPr>
              <a:spLocks noChangeShapeType="1"/>
            </p:cNvSpPr>
            <p:nvPr/>
          </p:nvSpPr>
          <p:spPr bwMode="auto">
            <a:xfrm>
              <a:off x="2892" y="8357"/>
              <a:ext cx="145" cy="2"/>
            </a:xfrm>
            <a:prstGeom prst="line">
              <a:avLst/>
            </a:prstGeom>
            <a:noFill/>
            <a:ln w="1524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 panose="020B0604030504040204" pitchFamily="34" charset="0"/>
                <a:ea typeface="+mn-ea"/>
                <a:cs typeface="+mn-cs"/>
              </a:endParaRPr>
            </a:p>
          </p:txBody>
        </p:sp>
        <p:sp>
          <p:nvSpPr>
            <p:cNvPr id="5240" name="Arc 191"/>
            <p:cNvSpPr>
              <a:spLocks/>
            </p:cNvSpPr>
            <p:nvPr/>
          </p:nvSpPr>
          <p:spPr bwMode="auto">
            <a:xfrm>
              <a:off x="2456" y="8301"/>
              <a:ext cx="131" cy="56"/>
            </a:xfrm>
            <a:custGeom>
              <a:avLst/>
              <a:gdLst>
                <a:gd name="T0" fmla="*/ 0 w 43200"/>
                <a:gd name="T1" fmla="*/ 0 h 24560"/>
                <a:gd name="T2" fmla="*/ 0 w 43200"/>
                <a:gd name="T3" fmla="*/ 0 h 24560"/>
                <a:gd name="T4" fmla="*/ 0 w 43200"/>
                <a:gd name="T5" fmla="*/ 0 h 24560"/>
                <a:gd name="T6" fmla="*/ 0 60000 65536"/>
                <a:gd name="T7" fmla="*/ 0 60000 65536"/>
                <a:gd name="T8" fmla="*/ 0 60000 65536"/>
                <a:gd name="T9" fmla="*/ 0 w 43200"/>
                <a:gd name="T10" fmla="*/ 0 h 24560"/>
                <a:gd name="T11" fmla="*/ 43200 w 43200"/>
                <a:gd name="T12" fmla="*/ 24560 h 24560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43200" h="24560" fill="none" extrusionOk="0">
                  <a:moveTo>
                    <a:pt x="203" y="24560"/>
                  </a:moveTo>
                  <a:cubicBezTo>
                    <a:pt x="68" y="23579"/>
                    <a:pt x="0" y="22590"/>
                    <a:pt x="0" y="21600"/>
                  </a:cubicBezTo>
                  <a:cubicBezTo>
                    <a:pt x="0" y="9670"/>
                    <a:pt x="9670" y="0"/>
                    <a:pt x="21600" y="0"/>
                  </a:cubicBezTo>
                  <a:cubicBezTo>
                    <a:pt x="33529" y="0"/>
                    <a:pt x="43200" y="9670"/>
                    <a:pt x="43200" y="21600"/>
                  </a:cubicBezTo>
                  <a:cubicBezTo>
                    <a:pt x="43200" y="22410"/>
                    <a:pt x="43154" y="23220"/>
                    <a:pt x="43063" y="24026"/>
                  </a:cubicBezTo>
                </a:path>
                <a:path w="43200" h="24560" stroke="0" extrusionOk="0">
                  <a:moveTo>
                    <a:pt x="203" y="24560"/>
                  </a:moveTo>
                  <a:cubicBezTo>
                    <a:pt x="68" y="23579"/>
                    <a:pt x="0" y="22590"/>
                    <a:pt x="0" y="21600"/>
                  </a:cubicBezTo>
                  <a:cubicBezTo>
                    <a:pt x="0" y="9670"/>
                    <a:pt x="9670" y="0"/>
                    <a:pt x="21600" y="0"/>
                  </a:cubicBezTo>
                  <a:cubicBezTo>
                    <a:pt x="33529" y="0"/>
                    <a:pt x="43200" y="9670"/>
                    <a:pt x="43200" y="21600"/>
                  </a:cubicBezTo>
                  <a:cubicBezTo>
                    <a:pt x="43200" y="22410"/>
                    <a:pt x="43154" y="23220"/>
                    <a:pt x="43063" y="24026"/>
                  </a:cubicBezTo>
                  <a:lnTo>
                    <a:pt x="21600" y="21600"/>
                  </a:lnTo>
                  <a:close/>
                </a:path>
              </a:pathLst>
            </a:custGeom>
            <a:noFill/>
            <a:ln w="15240">
              <a:solidFill>
                <a:srgbClr val="0000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NZ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 panose="020B0604030504040204" pitchFamily="34" charset="0"/>
                <a:ea typeface="+mn-ea"/>
                <a:cs typeface="+mn-cs"/>
              </a:endParaRPr>
            </a:p>
          </p:txBody>
        </p:sp>
        <p:sp>
          <p:nvSpPr>
            <p:cNvPr id="5241" name="Arc 192"/>
            <p:cNvSpPr>
              <a:spLocks/>
            </p:cNvSpPr>
            <p:nvPr/>
          </p:nvSpPr>
          <p:spPr bwMode="auto">
            <a:xfrm>
              <a:off x="2601" y="8301"/>
              <a:ext cx="132" cy="56"/>
            </a:xfrm>
            <a:custGeom>
              <a:avLst/>
              <a:gdLst>
                <a:gd name="T0" fmla="*/ 0 w 43200"/>
                <a:gd name="T1" fmla="*/ 0 h 24547"/>
                <a:gd name="T2" fmla="*/ 0 w 43200"/>
                <a:gd name="T3" fmla="*/ 0 h 24547"/>
                <a:gd name="T4" fmla="*/ 0 w 43200"/>
                <a:gd name="T5" fmla="*/ 0 h 24547"/>
                <a:gd name="T6" fmla="*/ 0 60000 65536"/>
                <a:gd name="T7" fmla="*/ 0 60000 65536"/>
                <a:gd name="T8" fmla="*/ 0 60000 65536"/>
                <a:gd name="T9" fmla="*/ 0 w 43200"/>
                <a:gd name="T10" fmla="*/ 0 h 24547"/>
                <a:gd name="T11" fmla="*/ 43200 w 43200"/>
                <a:gd name="T12" fmla="*/ 24547 h 24547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43200" h="24547" fill="none" extrusionOk="0">
                  <a:moveTo>
                    <a:pt x="201" y="24547"/>
                  </a:moveTo>
                  <a:cubicBezTo>
                    <a:pt x="67" y="23570"/>
                    <a:pt x="0" y="22585"/>
                    <a:pt x="0" y="21600"/>
                  </a:cubicBezTo>
                  <a:cubicBezTo>
                    <a:pt x="0" y="9670"/>
                    <a:pt x="9670" y="0"/>
                    <a:pt x="21600" y="0"/>
                  </a:cubicBezTo>
                  <a:cubicBezTo>
                    <a:pt x="33529" y="0"/>
                    <a:pt x="43200" y="9670"/>
                    <a:pt x="43200" y="21600"/>
                  </a:cubicBezTo>
                  <a:cubicBezTo>
                    <a:pt x="43200" y="22420"/>
                    <a:pt x="43153" y="23239"/>
                    <a:pt x="43060" y="24055"/>
                  </a:cubicBezTo>
                </a:path>
                <a:path w="43200" h="24547" stroke="0" extrusionOk="0">
                  <a:moveTo>
                    <a:pt x="201" y="24547"/>
                  </a:moveTo>
                  <a:cubicBezTo>
                    <a:pt x="67" y="23570"/>
                    <a:pt x="0" y="22585"/>
                    <a:pt x="0" y="21600"/>
                  </a:cubicBezTo>
                  <a:cubicBezTo>
                    <a:pt x="0" y="9670"/>
                    <a:pt x="9670" y="0"/>
                    <a:pt x="21600" y="0"/>
                  </a:cubicBezTo>
                  <a:cubicBezTo>
                    <a:pt x="33529" y="0"/>
                    <a:pt x="43200" y="9670"/>
                    <a:pt x="43200" y="21600"/>
                  </a:cubicBezTo>
                  <a:cubicBezTo>
                    <a:pt x="43200" y="22420"/>
                    <a:pt x="43153" y="23239"/>
                    <a:pt x="43060" y="24055"/>
                  </a:cubicBezTo>
                  <a:lnTo>
                    <a:pt x="21600" y="21600"/>
                  </a:lnTo>
                  <a:close/>
                </a:path>
              </a:pathLst>
            </a:custGeom>
            <a:noFill/>
            <a:ln w="15240">
              <a:solidFill>
                <a:srgbClr val="0000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NZ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 panose="020B0604030504040204" pitchFamily="34" charset="0"/>
                <a:ea typeface="+mn-ea"/>
                <a:cs typeface="+mn-cs"/>
              </a:endParaRPr>
            </a:p>
          </p:txBody>
        </p:sp>
        <p:sp>
          <p:nvSpPr>
            <p:cNvPr id="5242" name="Arc 193"/>
            <p:cNvSpPr>
              <a:spLocks/>
            </p:cNvSpPr>
            <p:nvPr/>
          </p:nvSpPr>
          <p:spPr bwMode="auto">
            <a:xfrm>
              <a:off x="2747" y="8301"/>
              <a:ext cx="131" cy="56"/>
            </a:xfrm>
            <a:custGeom>
              <a:avLst/>
              <a:gdLst>
                <a:gd name="T0" fmla="*/ 0 w 43200"/>
                <a:gd name="T1" fmla="*/ 0 h 24547"/>
                <a:gd name="T2" fmla="*/ 0 w 43200"/>
                <a:gd name="T3" fmla="*/ 0 h 24547"/>
                <a:gd name="T4" fmla="*/ 0 w 43200"/>
                <a:gd name="T5" fmla="*/ 0 h 24547"/>
                <a:gd name="T6" fmla="*/ 0 60000 65536"/>
                <a:gd name="T7" fmla="*/ 0 60000 65536"/>
                <a:gd name="T8" fmla="*/ 0 60000 65536"/>
                <a:gd name="T9" fmla="*/ 0 w 43200"/>
                <a:gd name="T10" fmla="*/ 0 h 24547"/>
                <a:gd name="T11" fmla="*/ 43200 w 43200"/>
                <a:gd name="T12" fmla="*/ 24547 h 24547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43200" h="24547" fill="none" extrusionOk="0">
                  <a:moveTo>
                    <a:pt x="201" y="24547"/>
                  </a:moveTo>
                  <a:cubicBezTo>
                    <a:pt x="67" y="23570"/>
                    <a:pt x="0" y="22585"/>
                    <a:pt x="0" y="21600"/>
                  </a:cubicBezTo>
                  <a:cubicBezTo>
                    <a:pt x="0" y="9670"/>
                    <a:pt x="9670" y="0"/>
                    <a:pt x="21600" y="0"/>
                  </a:cubicBezTo>
                  <a:cubicBezTo>
                    <a:pt x="33529" y="0"/>
                    <a:pt x="43200" y="9670"/>
                    <a:pt x="43200" y="21600"/>
                  </a:cubicBezTo>
                  <a:cubicBezTo>
                    <a:pt x="43200" y="22414"/>
                    <a:pt x="43153" y="23227"/>
                    <a:pt x="43062" y="24037"/>
                  </a:cubicBezTo>
                </a:path>
                <a:path w="43200" h="24547" stroke="0" extrusionOk="0">
                  <a:moveTo>
                    <a:pt x="201" y="24547"/>
                  </a:moveTo>
                  <a:cubicBezTo>
                    <a:pt x="67" y="23570"/>
                    <a:pt x="0" y="22585"/>
                    <a:pt x="0" y="21600"/>
                  </a:cubicBezTo>
                  <a:cubicBezTo>
                    <a:pt x="0" y="9670"/>
                    <a:pt x="9670" y="0"/>
                    <a:pt x="21600" y="0"/>
                  </a:cubicBezTo>
                  <a:cubicBezTo>
                    <a:pt x="33529" y="0"/>
                    <a:pt x="43200" y="9670"/>
                    <a:pt x="43200" y="21600"/>
                  </a:cubicBezTo>
                  <a:cubicBezTo>
                    <a:pt x="43200" y="22414"/>
                    <a:pt x="43153" y="23227"/>
                    <a:pt x="43062" y="24037"/>
                  </a:cubicBezTo>
                  <a:lnTo>
                    <a:pt x="21600" y="21600"/>
                  </a:lnTo>
                  <a:close/>
                </a:path>
              </a:pathLst>
            </a:custGeom>
            <a:noFill/>
            <a:ln w="15240">
              <a:solidFill>
                <a:srgbClr val="0000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NZ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 panose="020B0604030504040204" pitchFamily="34" charset="0"/>
                <a:ea typeface="+mn-ea"/>
                <a:cs typeface="+mn-cs"/>
              </a:endParaRPr>
            </a:p>
          </p:txBody>
        </p:sp>
        <p:sp>
          <p:nvSpPr>
            <p:cNvPr id="5243" name="Line 194"/>
            <p:cNvSpPr>
              <a:spLocks noChangeShapeType="1"/>
            </p:cNvSpPr>
            <p:nvPr/>
          </p:nvSpPr>
          <p:spPr bwMode="auto">
            <a:xfrm>
              <a:off x="3764" y="7076"/>
              <a:ext cx="0" cy="1281"/>
            </a:xfrm>
            <a:prstGeom prst="line">
              <a:avLst/>
            </a:prstGeom>
            <a:noFill/>
            <a:ln w="15240">
              <a:solidFill>
                <a:srgbClr val="00008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 panose="020B0604030504040204" pitchFamily="34" charset="0"/>
                <a:ea typeface="+mn-ea"/>
                <a:cs typeface="+mn-cs"/>
              </a:endParaRPr>
            </a:p>
          </p:txBody>
        </p:sp>
        <p:sp>
          <p:nvSpPr>
            <p:cNvPr id="5244" name="Line 195"/>
            <p:cNvSpPr>
              <a:spLocks noChangeShapeType="1"/>
            </p:cNvSpPr>
            <p:nvPr/>
          </p:nvSpPr>
          <p:spPr bwMode="auto">
            <a:xfrm>
              <a:off x="2312" y="7931"/>
              <a:ext cx="0" cy="426"/>
            </a:xfrm>
            <a:prstGeom prst="line">
              <a:avLst/>
            </a:prstGeom>
            <a:noFill/>
            <a:ln w="15240">
              <a:solidFill>
                <a:srgbClr val="00008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 panose="020B0604030504040204" pitchFamily="34" charset="0"/>
                <a:ea typeface="+mn-ea"/>
                <a:cs typeface="+mn-cs"/>
              </a:endParaRPr>
            </a:p>
          </p:txBody>
        </p:sp>
        <p:sp>
          <p:nvSpPr>
            <p:cNvPr id="5245" name="Oval 196"/>
            <p:cNvSpPr>
              <a:spLocks noChangeArrowheads="1"/>
            </p:cNvSpPr>
            <p:nvPr/>
          </p:nvSpPr>
          <p:spPr bwMode="auto">
            <a:xfrm>
              <a:off x="3735" y="7475"/>
              <a:ext cx="43" cy="42"/>
            </a:xfrm>
            <a:prstGeom prst="ellipse">
              <a:avLst/>
            </a:prstGeom>
            <a:solidFill>
              <a:srgbClr val="800000"/>
            </a:solidFill>
            <a:ln w="0">
              <a:solidFill>
                <a:srgbClr val="800000"/>
              </a:solidFill>
              <a:round/>
              <a:headEnd/>
              <a:tailEnd/>
            </a:ln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NZ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 panose="020B0604030504040204" pitchFamily="34" charset="0"/>
                <a:ea typeface="+mn-ea"/>
                <a:cs typeface="+mn-cs"/>
              </a:endParaRPr>
            </a:p>
          </p:txBody>
        </p:sp>
        <p:sp>
          <p:nvSpPr>
            <p:cNvPr id="5246" name="Oval 197"/>
            <p:cNvSpPr>
              <a:spLocks noChangeArrowheads="1"/>
            </p:cNvSpPr>
            <p:nvPr/>
          </p:nvSpPr>
          <p:spPr bwMode="auto">
            <a:xfrm>
              <a:off x="3735" y="7903"/>
              <a:ext cx="43" cy="41"/>
            </a:xfrm>
            <a:prstGeom prst="ellipse">
              <a:avLst/>
            </a:prstGeom>
            <a:solidFill>
              <a:srgbClr val="800000"/>
            </a:solidFill>
            <a:ln w="0">
              <a:solidFill>
                <a:srgbClr val="800000"/>
              </a:solidFill>
              <a:round/>
              <a:headEnd/>
              <a:tailEnd/>
            </a:ln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NZ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 panose="020B0604030504040204" pitchFamily="34" charset="0"/>
                <a:ea typeface="+mn-ea"/>
                <a:cs typeface="+mn-cs"/>
              </a:endParaRPr>
            </a:p>
          </p:txBody>
        </p:sp>
      </p:grpSp>
      <p:grpSp>
        <p:nvGrpSpPr>
          <p:cNvPr id="5131" name="Group 198"/>
          <p:cNvGrpSpPr>
            <a:grpSpLocks/>
          </p:cNvGrpSpPr>
          <p:nvPr/>
        </p:nvGrpSpPr>
        <p:grpSpPr bwMode="auto">
          <a:xfrm>
            <a:off x="774700" y="1566863"/>
            <a:ext cx="2635250" cy="2352675"/>
            <a:chOff x="1548" y="6551"/>
            <a:chExt cx="2470" cy="2205"/>
          </a:xfrm>
        </p:grpSpPr>
        <p:sp>
          <p:nvSpPr>
            <p:cNvPr id="5137" name="Oval 199"/>
            <p:cNvSpPr>
              <a:spLocks noChangeArrowheads="1"/>
            </p:cNvSpPr>
            <p:nvPr/>
          </p:nvSpPr>
          <p:spPr bwMode="auto">
            <a:xfrm>
              <a:off x="1679" y="7514"/>
              <a:ext cx="63" cy="59"/>
            </a:xfrm>
            <a:prstGeom prst="ellipse">
              <a:avLst/>
            </a:prstGeom>
            <a:solidFill>
              <a:srgbClr val="800000"/>
            </a:solidFill>
            <a:ln w="0">
              <a:solidFill>
                <a:srgbClr val="800000"/>
              </a:solidFill>
              <a:round/>
              <a:headEnd/>
              <a:tailEnd/>
            </a:ln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NZ" altLang="en-US" sz="20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 panose="020B0604030504040204" pitchFamily="34" charset="0"/>
                <a:ea typeface="+mn-ea"/>
                <a:cs typeface="+mn-cs"/>
              </a:endParaRPr>
            </a:p>
          </p:txBody>
        </p:sp>
        <p:sp>
          <p:nvSpPr>
            <p:cNvPr id="5138" name="Line 200"/>
            <p:cNvSpPr>
              <a:spLocks noChangeShapeType="1"/>
            </p:cNvSpPr>
            <p:nvPr/>
          </p:nvSpPr>
          <p:spPr bwMode="auto">
            <a:xfrm flipH="1">
              <a:off x="2757" y="6979"/>
              <a:ext cx="206" cy="2"/>
            </a:xfrm>
            <a:prstGeom prst="line">
              <a:avLst/>
            </a:prstGeom>
            <a:noFill/>
            <a:ln w="1524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 panose="020B0604030504040204" pitchFamily="34" charset="0"/>
                <a:ea typeface="+mn-ea"/>
                <a:cs typeface="+mn-cs"/>
              </a:endParaRPr>
            </a:p>
          </p:txBody>
        </p:sp>
        <p:sp>
          <p:nvSpPr>
            <p:cNvPr id="5139" name="Line 201"/>
            <p:cNvSpPr>
              <a:spLocks noChangeShapeType="1"/>
            </p:cNvSpPr>
            <p:nvPr/>
          </p:nvSpPr>
          <p:spPr bwMode="auto">
            <a:xfrm>
              <a:off x="3585" y="6979"/>
              <a:ext cx="207" cy="2"/>
            </a:xfrm>
            <a:prstGeom prst="line">
              <a:avLst/>
            </a:prstGeom>
            <a:noFill/>
            <a:ln w="1524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 panose="020B0604030504040204" pitchFamily="34" charset="0"/>
                <a:ea typeface="+mn-ea"/>
                <a:cs typeface="+mn-cs"/>
              </a:endParaRPr>
            </a:p>
          </p:txBody>
        </p:sp>
        <p:sp>
          <p:nvSpPr>
            <p:cNvPr id="5140" name="Line 202"/>
            <p:cNvSpPr>
              <a:spLocks noChangeShapeType="1"/>
            </p:cNvSpPr>
            <p:nvPr/>
          </p:nvSpPr>
          <p:spPr bwMode="auto">
            <a:xfrm>
              <a:off x="2963" y="6979"/>
              <a:ext cx="622" cy="2"/>
            </a:xfrm>
            <a:prstGeom prst="line">
              <a:avLst/>
            </a:prstGeom>
            <a:noFill/>
            <a:ln w="15240">
              <a:solidFill>
                <a:srgbClr val="0000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 panose="020B0604030504040204" pitchFamily="34" charset="0"/>
                <a:ea typeface="+mn-ea"/>
                <a:cs typeface="+mn-cs"/>
              </a:endParaRPr>
            </a:p>
          </p:txBody>
        </p:sp>
        <p:sp>
          <p:nvSpPr>
            <p:cNvPr id="5141" name="Rectangle 203"/>
            <p:cNvSpPr>
              <a:spLocks noChangeArrowheads="1"/>
            </p:cNvSpPr>
            <p:nvPr/>
          </p:nvSpPr>
          <p:spPr bwMode="auto">
            <a:xfrm>
              <a:off x="3359" y="6808"/>
              <a:ext cx="19" cy="343"/>
            </a:xfrm>
            <a:prstGeom prst="rect">
              <a:avLst/>
            </a:prstGeom>
            <a:solidFill>
              <a:srgbClr val="0000FF"/>
            </a:solidFill>
            <a:ln w="15240">
              <a:solidFill>
                <a:srgbClr val="0000FF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NZ" altLang="en-US" sz="20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 panose="020B0604030504040204" pitchFamily="34" charset="0"/>
                <a:ea typeface="+mn-ea"/>
                <a:cs typeface="+mn-cs"/>
              </a:endParaRPr>
            </a:p>
          </p:txBody>
        </p:sp>
        <p:sp>
          <p:nvSpPr>
            <p:cNvPr id="5142" name="Freeform 204"/>
            <p:cNvSpPr>
              <a:spLocks/>
            </p:cNvSpPr>
            <p:nvPr/>
          </p:nvSpPr>
          <p:spPr bwMode="auto">
            <a:xfrm>
              <a:off x="3150" y="6808"/>
              <a:ext cx="187" cy="343"/>
            </a:xfrm>
            <a:custGeom>
              <a:avLst/>
              <a:gdLst>
                <a:gd name="T0" fmla="*/ 0 w 214"/>
                <a:gd name="T1" fmla="*/ 0 h 411"/>
                <a:gd name="T2" fmla="*/ 32 w 214"/>
                <a:gd name="T3" fmla="*/ 16 h 411"/>
                <a:gd name="T4" fmla="*/ 0 w 214"/>
                <a:gd name="T5" fmla="*/ 33 h 411"/>
                <a:gd name="T6" fmla="*/ 0 w 214"/>
                <a:gd name="T7" fmla="*/ 0 h 411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214"/>
                <a:gd name="T13" fmla="*/ 0 h 411"/>
                <a:gd name="T14" fmla="*/ 214 w 214"/>
                <a:gd name="T15" fmla="*/ 411 h 411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4" h="411">
                  <a:moveTo>
                    <a:pt x="0" y="0"/>
                  </a:moveTo>
                  <a:lnTo>
                    <a:pt x="214" y="206"/>
                  </a:lnTo>
                  <a:lnTo>
                    <a:pt x="0" y="41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FF"/>
            </a:solidFill>
            <a:ln w="15240">
              <a:solidFill>
                <a:srgbClr val="0000FF"/>
              </a:solidFill>
              <a:round/>
              <a:headEnd/>
              <a:tailEnd/>
            </a:ln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NZ" altLang="en-US" sz="20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 panose="020B0604030504040204" pitchFamily="34" charset="0"/>
                <a:ea typeface="+mn-ea"/>
                <a:cs typeface="+mn-cs"/>
              </a:endParaRPr>
            </a:p>
          </p:txBody>
        </p:sp>
        <p:sp>
          <p:nvSpPr>
            <p:cNvPr id="5143" name="Rectangle 205"/>
            <p:cNvSpPr>
              <a:spLocks noChangeArrowheads="1"/>
            </p:cNvSpPr>
            <p:nvPr/>
          </p:nvSpPr>
          <p:spPr bwMode="auto">
            <a:xfrm>
              <a:off x="3241" y="6551"/>
              <a:ext cx="647" cy="31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NZ" altLang="en-US" sz="2000" b="0" i="0" u="none" strike="noStrike" kern="1200" cap="none" spc="0" normalizeH="0" baseline="0" noProof="0" smtClean="0">
                  <a:ln>
                    <a:noFill/>
                  </a:ln>
                  <a:solidFill>
                    <a:srgbClr val="00008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+mn-cs"/>
                </a:rPr>
                <a:t>D</a:t>
              </a:r>
              <a:r>
                <a:rPr kumimoji="0" lang="en-NZ" altLang="en-US" sz="2000" b="0" i="0" u="none" strike="noStrike" kern="1200" cap="none" spc="0" normalizeH="0" baseline="-25000" noProof="0" smtClean="0">
                  <a:ln>
                    <a:noFill/>
                  </a:ln>
                  <a:solidFill>
                    <a:srgbClr val="00008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+mn-cs"/>
                </a:rPr>
                <a:t>1</a:t>
              </a:r>
              <a:endParaRPr kumimoji="0" lang="en-US" altLang="en-US" sz="20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 panose="020B0604030504040204" pitchFamily="34" charset="0"/>
                <a:ea typeface="+mn-ea"/>
                <a:cs typeface="+mn-cs"/>
              </a:endParaRPr>
            </a:p>
          </p:txBody>
        </p:sp>
        <p:sp>
          <p:nvSpPr>
            <p:cNvPr id="5144" name="Rectangle 206"/>
            <p:cNvSpPr>
              <a:spLocks noChangeArrowheads="1"/>
            </p:cNvSpPr>
            <p:nvPr/>
          </p:nvSpPr>
          <p:spPr bwMode="auto">
            <a:xfrm>
              <a:off x="2547" y="7201"/>
              <a:ext cx="159" cy="29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NZ" altLang="en-US" sz="2000" b="0" i="0" u="none" strike="noStrike" kern="1200" cap="none" spc="0" normalizeH="0" baseline="0" noProof="0" smtClean="0">
                  <a:ln>
                    <a:noFill/>
                  </a:ln>
                  <a:solidFill>
                    <a:srgbClr val="00008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+mn-cs"/>
                </a:rPr>
                <a:t>B</a:t>
              </a:r>
              <a:endParaRPr kumimoji="0" lang="en-US" altLang="en-US" sz="20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 panose="020B0604030504040204" pitchFamily="34" charset="0"/>
                <a:ea typeface="+mn-ea"/>
                <a:cs typeface="+mn-cs"/>
              </a:endParaRPr>
            </a:p>
          </p:txBody>
        </p:sp>
        <p:sp>
          <p:nvSpPr>
            <p:cNvPr id="5145" name="Line 207"/>
            <p:cNvSpPr>
              <a:spLocks noChangeShapeType="1"/>
            </p:cNvSpPr>
            <p:nvPr/>
          </p:nvSpPr>
          <p:spPr bwMode="auto">
            <a:xfrm flipH="1">
              <a:off x="2757" y="7554"/>
              <a:ext cx="206" cy="0"/>
            </a:xfrm>
            <a:prstGeom prst="line">
              <a:avLst/>
            </a:prstGeom>
            <a:noFill/>
            <a:ln w="1524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 panose="020B0604030504040204" pitchFamily="34" charset="0"/>
                <a:ea typeface="+mn-ea"/>
                <a:cs typeface="+mn-cs"/>
              </a:endParaRPr>
            </a:p>
          </p:txBody>
        </p:sp>
        <p:sp>
          <p:nvSpPr>
            <p:cNvPr id="5146" name="Line 208"/>
            <p:cNvSpPr>
              <a:spLocks noChangeShapeType="1"/>
            </p:cNvSpPr>
            <p:nvPr/>
          </p:nvSpPr>
          <p:spPr bwMode="auto">
            <a:xfrm>
              <a:off x="3585" y="7554"/>
              <a:ext cx="207" cy="0"/>
            </a:xfrm>
            <a:prstGeom prst="line">
              <a:avLst/>
            </a:prstGeom>
            <a:noFill/>
            <a:ln w="1524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 panose="020B0604030504040204" pitchFamily="34" charset="0"/>
                <a:ea typeface="+mn-ea"/>
                <a:cs typeface="+mn-cs"/>
              </a:endParaRPr>
            </a:p>
          </p:txBody>
        </p:sp>
        <p:sp>
          <p:nvSpPr>
            <p:cNvPr id="5147" name="Line 209"/>
            <p:cNvSpPr>
              <a:spLocks noChangeShapeType="1"/>
            </p:cNvSpPr>
            <p:nvPr/>
          </p:nvSpPr>
          <p:spPr bwMode="auto">
            <a:xfrm>
              <a:off x="2963" y="7554"/>
              <a:ext cx="622" cy="0"/>
            </a:xfrm>
            <a:prstGeom prst="line">
              <a:avLst/>
            </a:prstGeom>
            <a:noFill/>
            <a:ln w="15240">
              <a:solidFill>
                <a:srgbClr val="0000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 panose="020B0604030504040204" pitchFamily="34" charset="0"/>
                <a:ea typeface="+mn-ea"/>
                <a:cs typeface="+mn-cs"/>
              </a:endParaRPr>
            </a:p>
          </p:txBody>
        </p:sp>
        <p:sp>
          <p:nvSpPr>
            <p:cNvPr id="5148" name="Rectangle 210"/>
            <p:cNvSpPr>
              <a:spLocks noChangeArrowheads="1"/>
            </p:cNvSpPr>
            <p:nvPr/>
          </p:nvSpPr>
          <p:spPr bwMode="auto">
            <a:xfrm>
              <a:off x="3359" y="7381"/>
              <a:ext cx="19" cy="345"/>
            </a:xfrm>
            <a:prstGeom prst="rect">
              <a:avLst/>
            </a:prstGeom>
            <a:solidFill>
              <a:srgbClr val="0000FF"/>
            </a:solidFill>
            <a:ln w="15240">
              <a:solidFill>
                <a:srgbClr val="0000FF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NZ" altLang="en-US" sz="20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 panose="020B0604030504040204" pitchFamily="34" charset="0"/>
                <a:ea typeface="+mn-ea"/>
                <a:cs typeface="+mn-cs"/>
              </a:endParaRPr>
            </a:p>
          </p:txBody>
        </p:sp>
        <p:sp>
          <p:nvSpPr>
            <p:cNvPr id="5149" name="Freeform 211"/>
            <p:cNvSpPr>
              <a:spLocks/>
            </p:cNvSpPr>
            <p:nvPr/>
          </p:nvSpPr>
          <p:spPr bwMode="auto">
            <a:xfrm>
              <a:off x="3150" y="7381"/>
              <a:ext cx="187" cy="345"/>
            </a:xfrm>
            <a:custGeom>
              <a:avLst/>
              <a:gdLst>
                <a:gd name="T0" fmla="*/ 0 w 214"/>
                <a:gd name="T1" fmla="*/ 0 h 411"/>
                <a:gd name="T2" fmla="*/ 32 w 214"/>
                <a:gd name="T3" fmla="*/ 17 h 411"/>
                <a:gd name="T4" fmla="*/ 0 w 214"/>
                <a:gd name="T5" fmla="*/ 35 h 411"/>
                <a:gd name="T6" fmla="*/ 0 w 214"/>
                <a:gd name="T7" fmla="*/ 0 h 411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214"/>
                <a:gd name="T13" fmla="*/ 0 h 411"/>
                <a:gd name="T14" fmla="*/ 214 w 214"/>
                <a:gd name="T15" fmla="*/ 411 h 411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4" h="411">
                  <a:moveTo>
                    <a:pt x="0" y="0"/>
                  </a:moveTo>
                  <a:lnTo>
                    <a:pt x="214" y="206"/>
                  </a:lnTo>
                  <a:lnTo>
                    <a:pt x="0" y="41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FF"/>
            </a:solidFill>
            <a:ln w="15240">
              <a:solidFill>
                <a:srgbClr val="0000FF"/>
              </a:solidFill>
              <a:round/>
              <a:headEnd/>
              <a:tailEnd/>
            </a:ln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NZ" altLang="en-US" sz="20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 panose="020B0604030504040204" pitchFamily="34" charset="0"/>
                <a:ea typeface="+mn-ea"/>
                <a:cs typeface="+mn-cs"/>
              </a:endParaRPr>
            </a:p>
          </p:txBody>
        </p:sp>
        <p:sp>
          <p:nvSpPr>
            <p:cNvPr id="5150" name="Rectangle 212"/>
            <p:cNvSpPr>
              <a:spLocks noChangeArrowheads="1"/>
            </p:cNvSpPr>
            <p:nvPr/>
          </p:nvSpPr>
          <p:spPr bwMode="auto">
            <a:xfrm>
              <a:off x="3137" y="7091"/>
              <a:ext cx="491" cy="33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NZ" altLang="en-US" sz="2000" b="0" i="0" u="none" strike="noStrike" kern="1200" cap="none" spc="0" normalizeH="0" baseline="0" noProof="0" smtClean="0">
                  <a:ln>
                    <a:noFill/>
                  </a:ln>
                  <a:solidFill>
                    <a:srgbClr val="00008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+mn-cs"/>
                </a:rPr>
                <a:t>D</a:t>
              </a:r>
              <a:r>
                <a:rPr kumimoji="0" lang="en-NZ" altLang="en-US" sz="2000" b="0" i="0" u="none" strike="noStrike" kern="1200" cap="none" spc="0" normalizeH="0" baseline="-25000" noProof="0" smtClean="0">
                  <a:ln>
                    <a:noFill/>
                  </a:ln>
                  <a:solidFill>
                    <a:srgbClr val="00008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+mn-cs"/>
                </a:rPr>
                <a:t>2</a:t>
              </a:r>
              <a:endParaRPr kumimoji="0" lang="en-US" altLang="en-US" sz="20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 panose="020B0604030504040204" pitchFamily="34" charset="0"/>
                <a:ea typeface="+mn-ea"/>
                <a:cs typeface="+mn-cs"/>
              </a:endParaRPr>
            </a:p>
          </p:txBody>
        </p:sp>
        <p:sp>
          <p:nvSpPr>
            <p:cNvPr id="5151" name="Rectangle 213"/>
            <p:cNvSpPr>
              <a:spLocks noChangeArrowheads="1"/>
            </p:cNvSpPr>
            <p:nvPr/>
          </p:nvSpPr>
          <p:spPr bwMode="auto">
            <a:xfrm>
              <a:off x="2562" y="7753"/>
              <a:ext cx="159" cy="29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NZ" altLang="en-US" sz="2000" b="0" i="0" u="none" strike="noStrike" kern="1200" cap="none" spc="0" normalizeH="0" baseline="0" noProof="0" smtClean="0">
                  <a:ln>
                    <a:noFill/>
                  </a:ln>
                  <a:solidFill>
                    <a:srgbClr val="00008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+mn-cs"/>
                </a:rPr>
                <a:t>C</a:t>
              </a:r>
              <a:endParaRPr kumimoji="0" lang="en-US" altLang="en-US" sz="20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 panose="020B0604030504040204" pitchFamily="34" charset="0"/>
                <a:ea typeface="+mn-ea"/>
                <a:cs typeface="+mn-cs"/>
              </a:endParaRPr>
            </a:p>
          </p:txBody>
        </p:sp>
        <p:sp>
          <p:nvSpPr>
            <p:cNvPr id="5152" name="Line 214"/>
            <p:cNvSpPr>
              <a:spLocks noChangeShapeType="1"/>
            </p:cNvSpPr>
            <p:nvPr/>
          </p:nvSpPr>
          <p:spPr bwMode="auto">
            <a:xfrm flipH="1">
              <a:off x="2757" y="8127"/>
              <a:ext cx="206" cy="0"/>
            </a:xfrm>
            <a:prstGeom prst="line">
              <a:avLst/>
            </a:prstGeom>
            <a:noFill/>
            <a:ln w="1524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 panose="020B0604030504040204" pitchFamily="34" charset="0"/>
                <a:ea typeface="+mn-ea"/>
                <a:cs typeface="+mn-cs"/>
              </a:endParaRPr>
            </a:p>
          </p:txBody>
        </p:sp>
        <p:sp>
          <p:nvSpPr>
            <p:cNvPr id="5153" name="Line 215"/>
            <p:cNvSpPr>
              <a:spLocks noChangeShapeType="1"/>
            </p:cNvSpPr>
            <p:nvPr/>
          </p:nvSpPr>
          <p:spPr bwMode="auto">
            <a:xfrm>
              <a:off x="3585" y="8127"/>
              <a:ext cx="207" cy="0"/>
            </a:xfrm>
            <a:prstGeom prst="line">
              <a:avLst/>
            </a:prstGeom>
            <a:noFill/>
            <a:ln w="1524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 panose="020B0604030504040204" pitchFamily="34" charset="0"/>
                <a:ea typeface="+mn-ea"/>
                <a:cs typeface="+mn-cs"/>
              </a:endParaRPr>
            </a:p>
          </p:txBody>
        </p:sp>
        <p:sp>
          <p:nvSpPr>
            <p:cNvPr id="5154" name="Line 216"/>
            <p:cNvSpPr>
              <a:spLocks noChangeShapeType="1"/>
            </p:cNvSpPr>
            <p:nvPr/>
          </p:nvSpPr>
          <p:spPr bwMode="auto">
            <a:xfrm>
              <a:off x="2963" y="8127"/>
              <a:ext cx="622" cy="0"/>
            </a:xfrm>
            <a:prstGeom prst="line">
              <a:avLst/>
            </a:prstGeom>
            <a:noFill/>
            <a:ln w="15240">
              <a:solidFill>
                <a:srgbClr val="0000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 panose="020B0604030504040204" pitchFamily="34" charset="0"/>
                <a:ea typeface="+mn-ea"/>
                <a:cs typeface="+mn-cs"/>
              </a:endParaRPr>
            </a:p>
          </p:txBody>
        </p:sp>
        <p:sp>
          <p:nvSpPr>
            <p:cNvPr id="5155" name="Rectangle 217"/>
            <p:cNvSpPr>
              <a:spLocks noChangeArrowheads="1"/>
            </p:cNvSpPr>
            <p:nvPr/>
          </p:nvSpPr>
          <p:spPr bwMode="auto">
            <a:xfrm>
              <a:off x="3359" y="7954"/>
              <a:ext cx="19" cy="345"/>
            </a:xfrm>
            <a:prstGeom prst="rect">
              <a:avLst/>
            </a:prstGeom>
            <a:solidFill>
              <a:srgbClr val="0000FF"/>
            </a:solidFill>
            <a:ln w="15240">
              <a:solidFill>
                <a:srgbClr val="0000FF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NZ" altLang="en-US" sz="20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 panose="020B0604030504040204" pitchFamily="34" charset="0"/>
                <a:ea typeface="+mn-ea"/>
                <a:cs typeface="+mn-cs"/>
              </a:endParaRPr>
            </a:p>
          </p:txBody>
        </p:sp>
        <p:sp>
          <p:nvSpPr>
            <p:cNvPr id="5156" name="Freeform 218"/>
            <p:cNvSpPr>
              <a:spLocks/>
            </p:cNvSpPr>
            <p:nvPr/>
          </p:nvSpPr>
          <p:spPr bwMode="auto">
            <a:xfrm>
              <a:off x="3150" y="7954"/>
              <a:ext cx="187" cy="345"/>
            </a:xfrm>
            <a:custGeom>
              <a:avLst/>
              <a:gdLst>
                <a:gd name="T0" fmla="*/ 0 w 214"/>
                <a:gd name="T1" fmla="*/ 0 h 411"/>
                <a:gd name="T2" fmla="*/ 32 w 214"/>
                <a:gd name="T3" fmla="*/ 17 h 411"/>
                <a:gd name="T4" fmla="*/ 0 w 214"/>
                <a:gd name="T5" fmla="*/ 35 h 411"/>
                <a:gd name="T6" fmla="*/ 0 w 214"/>
                <a:gd name="T7" fmla="*/ 0 h 411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214"/>
                <a:gd name="T13" fmla="*/ 0 h 411"/>
                <a:gd name="T14" fmla="*/ 214 w 214"/>
                <a:gd name="T15" fmla="*/ 411 h 411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4" h="411">
                  <a:moveTo>
                    <a:pt x="0" y="0"/>
                  </a:moveTo>
                  <a:lnTo>
                    <a:pt x="214" y="206"/>
                  </a:lnTo>
                  <a:lnTo>
                    <a:pt x="0" y="41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FF"/>
            </a:solidFill>
            <a:ln w="15240">
              <a:solidFill>
                <a:srgbClr val="0000FF"/>
              </a:solidFill>
              <a:round/>
              <a:headEnd/>
              <a:tailEnd/>
            </a:ln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NZ" altLang="en-US" sz="20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 panose="020B0604030504040204" pitchFamily="34" charset="0"/>
                <a:ea typeface="+mn-ea"/>
                <a:cs typeface="+mn-cs"/>
              </a:endParaRPr>
            </a:p>
          </p:txBody>
        </p:sp>
        <p:sp>
          <p:nvSpPr>
            <p:cNvPr id="5157" name="Rectangle 219"/>
            <p:cNvSpPr>
              <a:spLocks noChangeArrowheads="1"/>
            </p:cNvSpPr>
            <p:nvPr/>
          </p:nvSpPr>
          <p:spPr bwMode="auto">
            <a:xfrm>
              <a:off x="3130" y="7669"/>
              <a:ext cx="513" cy="3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NZ" altLang="en-US" sz="2000" b="0" i="0" u="none" strike="noStrike" kern="1200" cap="none" spc="0" normalizeH="0" baseline="0" noProof="0" smtClean="0">
                  <a:ln>
                    <a:noFill/>
                  </a:ln>
                  <a:solidFill>
                    <a:srgbClr val="00008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+mn-cs"/>
                </a:rPr>
                <a:t>D</a:t>
              </a:r>
              <a:r>
                <a:rPr kumimoji="0" lang="en-NZ" altLang="en-US" sz="2000" b="0" i="0" u="none" strike="noStrike" kern="1200" cap="none" spc="0" normalizeH="0" baseline="-25000" noProof="0" smtClean="0">
                  <a:ln>
                    <a:noFill/>
                  </a:ln>
                  <a:solidFill>
                    <a:srgbClr val="00008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+mn-cs"/>
                </a:rPr>
                <a:t>3</a:t>
              </a:r>
              <a:endParaRPr kumimoji="0" lang="en-US" altLang="en-US" sz="20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 panose="020B0604030504040204" pitchFamily="34" charset="0"/>
                <a:ea typeface="+mn-ea"/>
                <a:cs typeface="+mn-cs"/>
              </a:endParaRPr>
            </a:p>
          </p:txBody>
        </p:sp>
        <p:sp>
          <p:nvSpPr>
            <p:cNvPr id="5158" name="Rectangle 220"/>
            <p:cNvSpPr>
              <a:spLocks noChangeArrowheads="1"/>
            </p:cNvSpPr>
            <p:nvPr/>
          </p:nvSpPr>
          <p:spPr bwMode="auto">
            <a:xfrm>
              <a:off x="2525" y="6628"/>
              <a:ext cx="173" cy="29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NZ" altLang="en-US" sz="2000" b="0" i="0" u="none" strike="noStrike" kern="1200" cap="none" spc="0" normalizeH="0" baseline="0" noProof="0" smtClean="0">
                  <a:ln>
                    <a:noFill/>
                  </a:ln>
                  <a:solidFill>
                    <a:srgbClr val="00008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+mn-cs"/>
                </a:rPr>
                <a:t>A</a:t>
              </a:r>
              <a:endParaRPr kumimoji="0" lang="en-US" altLang="en-US" sz="20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 panose="020B0604030504040204" pitchFamily="34" charset="0"/>
                <a:ea typeface="+mn-ea"/>
                <a:cs typeface="+mn-cs"/>
              </a:endParaRPr>
            </a:p>
          </p:txBody>
        </p:sp>
        <p:sp>
          <p:nvSpPr>
            <p:cNvPr id="5159" name="Line 221"/>
            <p:cNvSpPr>
              <a:spLocks noChangeShapeType="1"/>
            </p:cNvSpPr>
            <p:nvPr/>
          </p:nvSpPr>
          <p:spPr bwMode="auto">
            <a:xfrm flipH="1">
              <a:off x="2757" y="8700"/>
              <a:ext cx="206" cy="0"/>
            </a:xfrm>
            <a:prstGeom prst="line">
              <a:avLst/>
            </a:prstGeom>
            <a:noFill/>
            <a:ln w="1524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 panose="020B0604030504040204" pitchFamily="34" charset="0"/>
                <a:ea typeface="+mn-ea"/>
                <a:cs typeface="+mn-cs"/>
              </a:endParaRPr>
            </a:p>
          </p:txBody>
        </p:sp>
        <p:sp>
          <p:nvSpPr>
            <p:cNvPr id="5160" name="Line 222"/>
            <p:cNvSpPr>
              <a:spLocks noChangeShapeType="1"/>
            </p:cNvSpPr>
            <p:nvPr/>
          </p:nvSpPr>
          <p:spPr bwMode="auto">
            <a:xfrm>
              <a:off x="3585" y="8700"/>
              <a:ext cx="207" cy="0"/>
            </a:xfrm>
            <a:prstGeom prst="line">
              <a:avLst/>
            </a:prstGeom>
            <a:noFill/>
            <a:ln w="1524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 panose="020B0604030504040204" pitchFamily="34" charset="0"/>
                <a:ea typeface="+mn-ea"/>
                <a:cs typeface="+mn-cs"/>
              </a:endParaRPr>
            </a:p>
          </p:txBody>
        </p:sp>
        <p:sp>
          <p:nvSpPr>
            <p:cNvPr id="5161" name="Line 223"/>
            <p:cNvSpPr>
              <a:spLocks noChangeShapeType="1"/>
            </p:cNvSpPr>
            <p:nvPr/>
          </p:nvSpPr>
          <p:spPr bwMode="auto">
            <a:xfrm>
              <a:off x="3585" y="8642"/>
              <a:ext cx="2" cy="114"/>
            </a:xfrm>
            <a:prstGeom prst="line">
              <a:avLst/>
            </a:prstGeom>
            <a:noFill/>
            <a:ln w="15240">
              <a:solidFill>
                <a:srgbClr val="0000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 panose="020B0604030504040204" pitchFamily="34" charset="0"/>
                <a:ea typeface="+mn-ea"/>
                <a:cs typeface="+mn-cs"/>
              </a:endParaRPr>
            </a:p>
          </p:txBody>
        </p:sp>
        <p:sp>
          <p:nvSpPr>
            <p:cNvPr id="5162" name="Line 224"/>
            <p:cNvSpPr>
              <a:spLocks noChangeShapeType="1"/>
            </p:cNvSpPr>
            <p:nvPr/>
          </p:nvSpPr>
          <p:spPr bwMode="auto">
            <a:xfrm>
              <a:off x="2963" y="8642"/>
              <a:ext cx="2" cy="114"/>
            </a:xfrm>
            <a:prstGeom prst="line">
              <a:avLst/>
            </a:prstGeom>
            <a:noFill/>
            <a:ln w="15240">
              <a:solidFill>
                <a:srgbClr val="0000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 panose="020B0604030504040204" pitchFamily="34" charset="0"/>
                <a:ea typeface="+mn-ea"/>
                <a:cs typeface="+mn-cs"/>
              </a:endParaRPr>
            </a:p>
          </p:txBody>
        </p:sp>
        <p:sp>
          <p:nvSpPr>
            <p:cNvPr id="5163" name="Line 225"/>
            <p:cNvSpPr>
              <a:spLocks noChangeShapeType="1"/>
            </p:cNvSpPr>
            <p:nvPr/>
          </p:nvSpPr>
          <p:spPr bwMode="auto">
            <a:xfrm>
              <a:off x="2963" y="8756"/>
              <a:ext cx="622" cy="0"/>
            </a:xfrm>
            <a:prstGeom prst="line">
              <a:avLst/>
            </a:prstGeom>
            <a:noFill/>
            <a:ln w="15240">
              <a:solidFill>
                <a:srgbClr val="0000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 panose="020B0604030504040204" pitchFamily="34" charset="0"/>
                <a:ea typeface="+mn-ea"/>
                <a:cs typeface="+mn-cs"/>
              </a:endParaRPr>
            </a:p>
          </p:txBody>
        </p:sp>
        <p:sp>
          <p:nvSpPr>
            <p:cNvPr id="5164" name="Line 226"/>
            <p:cNvSpPr>
              <a:spLocks noChangeShapeType="1"/>
            </p:cNvSpPr>
            <p:nvPr/>
          </p:nvSpPr>
          <p:spPr bwMode="auto">
            <a:xfrm>
              <a:off x="2963" y="8642"/>
              <a:ext cx="622" cy="2"/>
            </a:xfrm>
            <a:prstGeom prst="line">
              <a:avLst/>
            </a:prstGeom>
            <a:noFill/>
            <a:ln w="15240">
              <a:solidFill>
                <a:srgbClr val="0000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 panose="020B0604030504040204" pitchFamily="34" charset="0"/>
                <a:ea typeface="+mn-ea"/>
                <a:cs typeface="+mn-cs"/>
              </a:endParaRPr>
            </a:p>
          </p:txBody>
        </p:sp>
        <p:sp>
          <p:nvSpPr>
            <p:cNvPr id="5165" name="Rectangle 227"/>
            <p:cNvSpPr>
              <a:spLocks noChangeArrowheads="1"/>
            </p:cNvSpPr>
            <p:nvPr/>
          </p:nvSpPr>
          <p:spPr bwMode="auto">
            <a:xfrm>
              <a:off x="3256" y="8329"/>
              <a:ext cx="159" cy="2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NZ" altLang="en-US" sz="2000" b="0" i="0" u="none" strike="noStrike" kern="1200" cap="none" spc="0" normalizeH="0" baseline="0" noProof="0" smtClean="0">
                  <a:ln>
                    <a:noFill/>
                  </a:ln>
                  <a:solidFill>
                    <a:srgbClr val="00008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+mn-cs"/>
                </a:rPr>
                <a:t>R</a:t>
              </a:r>
              <a:endParaRPr kumimoji="0" lang="en-US" altLang="en-US" sz="20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 panose="020B0604030504040204" pitchFamily="34" charset="0"/>
                <a:ea typeface="+mn-ea"/>
                <a:cs typeface="+mn-cs"/>
              </a:endParaRPr>
            </a:p>
          </p:txBody>
        </p:sp>
        <p:sp>
          <p:nvSpPr>
            <p:cNvPr id="5166" name="Line 228"/>
            <p:cNvSpPr>
              <a:spLocks noChangeShapeType="1"/>
            </p:cNvSpPr>
            <p:nvPr/>
          </p:nvSpPr>
          <p:spPr bwMode="auto">
            <a:xfrm flipH="1">
              <a:off x="1721" y="8127"/>
              <a:ext cx="206" cy="0"/>
            </a:xfrm>
            <a:prstGeom prst="line">
              <a:avLst/>
            </a:prstGeom>
            <a:noFill/>
            <a:ln w="1524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 panose="020B0604030504040204" pitchFamily="34" charset="0"/>
                <a:ea typeface="+mn-ea"/>
                <a:cs typeface="+mn-cs"/>
              </a:endParaRPr>
            </a:p>
          </p:txBody>
        </p:sp>
        <p:sp>
          <p:nvSpPr>
            <p:cNvPr id="5167" name="Line 229"/>
            <p:cNvSpPr>
              <a:spLocks noChangeShapeType="1"/>
            </p:cNvSpPr>
            <p:nvPr/>
          </p:nvSpPr>
          <p:spPr bwMode="auto">
            <a:xfrm>
              <a:off x="2549" y="8127"/>
              <a:ext cx="208" cy="0"/>
            </a:xfrm>
            <a:prstGeom prst="line">
              <a:avLst/>
            </a:prstGeom>
            <a:noFill/>
            <a:ln w="15240">
              <a:solidFill>
                <a:srgbClr val="000000"/>
              </a:solidFill>
              <a:round/>
              <a:headEnd/>
              <a:tailEnd type="oval" w="sm" len="sm"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 panose="020B0604030504040204" pitchFamily="34" charset="0"/>
                <a:ea typeface="+mn-ea"/>
                <a:cs typeface="+mn-cs"/>
              </a:endParaRPr>
            </a:p>
          </p:txBody>
        </p:sp>
        <p:sp>
          <p:nvSpPr>
            <p:cNvPr id="5168" name="Arc 230"/>
            <p:cNvSpPr>
              <a:spLocks/>
            </p:cNvSpPr>
            <p:nvPr/>
          </p:nvSpPr>
          <p:spPr bwMode="auto">
            <a:xfrm>
              <a:off x="1927" y="8050"/>
              <a:ext cx="188" cy="75"/>
            </a:xfrm>
            <a:custGeom>
              <a:avLst/>
              <a:gdLst>
                <a:gd name="T0" fmla="*/ 0 w 43200"/>
                <a:gd name="T1" fmla="*/ 0 h 24560"/>
                <a:gd name="T2" fmla="*/ 0 w 43200"/>
                <a:gd name="T3" fmla="*/ 0 h 24560"/>
                <a:gd name="T4" fmla="*/ 0 w 43200"/>
                <a:gd name="T5" fmla="*/ 0 h 24560"/>
                <a:gd name="T6" fmla="*/ 0 60000 65536"/>
                <a:gd name="T7" fmla="*/ 0 60000 65536"/>
                <a:gd name="T8" fmla="*/ 0 60000 65536"/>
                <a:gd name="T9" fmla="*/ 0 w 43200"/>
                <a:gd name="T10" fmla="*/ 0 h 24560"/>
                <a:gd name="T11" fmla="*/ 43200 w 43200"/>
                <a:gd name="T12" fmla="*/ 24560 h 24560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43200" h="24560" fill="none" extrusionOk="0">
                  <a:moveTo>
                    <a:pt x="203" y="24560"/>
                  </a:moveTo>
                  <a:cubicBezTo>
                    <a:pt x="68" y="23579"/>
                    <a:pt x="0" y="22590"/>
                    <a:pt x="0" y="21600"/>
                  </a:cubicBezTo>
                  <a:cubicBezTo>
                    <a:pt x="0" y="9670"/>
                    <a:pt x="9670" y="0"/>
                    <a:pt x="21600" y="0"/>
                  </a:cubicBezTo>
                  <a:cubicBezTo>
                    <a:pt x="33529" y="0"/>
                    <a:pt x="43200" y="9670"/>
                    <a:pt x="43200" y="21600"/>
                  </a:cubicBezTo>
                  <a:cubicBezTo>
                    <a:pt x="43200" y="22410"/>
                    <a:pt x="43154" y="23220"/>
                    <a:pt x="43063" y="24026"/>
                  </a:cubicBezTo>
                </a:path>
                <a:path w="43200" h="24560" stroke="0" extrusionOk="0">
                  <a:moveTo>
                    <a:pt x="203" y="24560"/>
                  </a:moveTo>
                  <a:cubicBezTo>
                    <a:pt x="68" y="23579"/>
                    <a:pt x="0" y="22590"/>
                    <a:pt x="0" y="21600"/>
                  </a:cubicBezTo>
                  <a:cubicBezTo>
                    <a:pt x="0" y="9670"/>
                    <a:pt x="9670" y="0"/>
                    <a:pt x="21600" y="0"/>
                  </a:cubicBezTo>
                  <a:cubicBezTo>
                    <a:pt x="33529" y="0"/>
                    <a:pt x="43200" y="9670"/>
                    <a:pt x="43200" y="21600"/>
                  </a:cubicBezTo>
                  <a:cubicBezTo>
                    <a:pt x="43200" y="22410"/>
                    <a:pt x="43154" y="23220"/>
                    <a:pt x="43063" y="24026"/>
                  </a:cubicBezTo>
                  <a:lnTo>
                    <a:pt x="21600" y="21600"/>
                  </a:lnTo>
                  <a:close/>
                </a:path>
              </a:pathLst>
            </a:custGeom>
            <a:noFill/>
            <a:ln w="15240">
              <a:solidFill>
                <a:srgbClr val="0000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NZ" altLang="en-US" sz="20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 panose="020B0604030504040204" pitchFamily="34" charset="0"/>
                <a:ea typeface="+mn-ea"/>
                <a:cs typeface="+mn-cs"/>
              </a:endParaRPr>
            </a:p>
          </p:txBody>
        </p:sp>
        <p:sp>
          <p:nvSpPr>
            <p:cNvPr id="5169" name="Arc 231"/>
            <p:cNvSpPr>
              <a:spLocks/>
            </p:cNvSpPr>
            <p:nvPr/>
          </p:nvSpPr>
          <p:spPr bwMode="auto">
            <a:xfrm>
              <a:off x="2134" y="8050"/>
              <a:ext cx="187" cy="75"/>
            </a:xfrm>
            <a:custGeom>
              <a:avLst/>
              <a:gdLst>
                <a:gd name="T0" fmla="*/ 0 w 43200"/>
                <a:gd name="T1" fmla="*/ 0 h 24547"/>
                <a:gd name="T2" fmla="*/ 0 w 43200"/>
                <a:gd name="T3" fmla="*/ 0 h 24547"/>
                <a:gd name="T4" fmla="*/ 0 w 43200"/>
                <a:gd name="T5" fmla="*/ 0 h 24547"/>
                <a:gd name="T6" fmla="*/ 0 60000 65536"/>
                <a:gd name="T7" fmla="*/ 0 60000 65536"/>
                <a:gd name="T8" fmla="*/ 0 60000 65536"/>
                <a:gd name="T9" fmla="*/ 0 w 43200"/>
                <a:gd name="T10" fmla="*/ 0 h 24547"/>
                <a:gd name="T11" fmla="*/ 43200 w 43200"/>
                <a:gd name="T12" fmla="*/ 24547 h 24547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43200" h="24547" fill="none" extrusionOk="0">
                  <a:moveTo>
                    <a:pt x="201" y="24547"/>
                  </a:moveTo>
                  <a:cubicBezTo>
                    <a:pt x="67" y="23570"/>
                    <a:pt x="0" y="22585"/>
                    <a:pt x="0" y="21600"/>
                  </a:cubicBezTo>
                  <a:cubicBezTo>
                    <a:pt x="0" y="9670"/>
                    <a:pt x="9670" y="0"/>
                    <a:pt x="21600" y="0"/>
                  </a:cubicBezTo>
                  <a:cubicBezTo>
                    <a:pt x="33529" y="0"/>
                    <a:pt x="43200" y="9670"/>
                    <a:pt x="43200" y="21600"/>
                  </a:cubicBezTo>
                  <a:cubicBezTo>
                    <a:pt x="43200" y="22420"/>
                    <a:pt x="43153" y="23239"/>
                    <a:pt x="43060" y="24055"/>
                  </a:cubicBezTo>
                </a:path>
                <a:path w="43200" h="24547" stroke="0" extrusionOk="0">
                  <a:moveTo>
                    <a:pt x="201" y="24547"/>
                  </a:moveTo>
                  <a:cubicBezTo>
                    <a:pt x="67" y="23570"/>
                    <a:pt x="0" y="22585"/>
                    <a:pt x="0" y="21600"/>
                  </a:cubicBezTo>
                  <a:cubicBezTo>
                    <a:pt x="0" y="9670"/>
                    <a:pt x="9670" y="0"/>
                    <a:pt x="21600" y="0"/>
                  </a:cubicBezTo>
                  <a:cubicBezTo>
                    <a:pt x="33529" y="0"/>
                    <a:pt x="43200" y="9670"/>
                    <a:pt x="43200" y="21600"/>
                  </a:cubicBezTo>
                  <a:cubicBezTo>
                    <a:pt x="43200" y="22420"/>
                    <a:pt x="43153" y="23239"/>
                    <a:pt x="43060" y="24055"/>
                  </a:cubicBezTo>
                  <a:lnTo>
                    <a:pt x="21600" y="21600"/>
                  </a:lnTo>
                  <a:close/>
                </a:path>
              </a:pathLst>
            </a:custGeom>
            <a:noFill/>
            <a:ln w="15240">
              <a:solidFill>
                <a:srgbClr val="0000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NZ" altLang="en-US" sz="20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 panose="020B0604030504040204" pitchFamily="34" charset="0"/>
                <a:ea typeface="+mn-ea"/>
                <a:cs typeface="+mn-cs"/>
              </a:endParaRPr>
            </a:p>
          </p:txBody>
        </p:sp>
        <p:sp>
          <p:nvSpPr>
            <p:cNvPr id="5170" name="Arc 232"/>
            <p:cNvSpPr>
              <a:spLocks/>
            </p:cNvSpPr>
            <p:nvPr/>
          </p:nvSpPr>
          <p:spPr bwMode="auto">
            <a:xfrm>
              <a:off x="2343" y="8050"/>
              <a:ext cx="187" cy="75"/>
            </a:xfrm>
            <a:custGeom>
              <a:avLst/>
              <a:gdLst>
                <a:gd name="T0" fmla="*/ 0 w 43200"/>
                <a:gd name="T1" fmla="*/ 0 h 24547"/>
                <a:gd name="T2" fmla="*/ 0 w 43200"/>
                <a:gd name="T3" fmla="*/ 0 h 24547"/>
                <a:gd name="T4" fmla="*/ 0 w 43200"/>
                <a:gd name="T5" fmla="*/ 0 h 24547"/>
                <a:gd name="T6" fmla="*/ 0 60000 65536"/>
                <a:gd name="T7" fmla="*/ 0 60000 65536"/>
                <a:gd name="T8" fmla="*/ 0 60000 65536"/>
                <a:gd name="T9" fmla="*/ 0 w 43200"/>
                <a:gd name="T10" fmla="*/ 0 h 24547"/>
                <a:gd name="T11" fmla="*/ 43200 w 43200"/>
                <a:gd name="T12" fmla="*/ 24547 h 24547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43200" h="24547" fill="none" extrusionOk="0">
                  <a:moveTo>
                    <a:pt x="201" y="24547"/>
                  </a:moveTo>
                  <a:cubicBezTo>
                    <a:pt x="67" y="23570"/>
                    <a:pt x="0" y="22585"/>
                    <a:pt x="0" y="21600"/>
                  </a:cubicBezTo>
                  <a:cubicBezTo>
                    <a:pt x="0" y="9670"/>
                    <a:pt x="9670" y="0"/>
                    <a:pt x="21600" y="0"/>
                  </a:cubicBezTo>
                  <a:cubicBezTo>
                    <a:pt x="33529" y="0"/>
                    <a:pt x="43200" y="9670"/>
                    <a:pt x="43200" y="21600"/>
                  </a:cubicBezTo>
                  <a:cubicBezTo>
                    <a:pt x="43200" y="22414"/>
                    <a:pt x="43153" y="23227"/>
                    <a:pt x="43062" y="24037"/>
                  </a:cubicBezTo>
                </a:path>
                <a:path w="43200" h="24547" stroke="0" extrusionOk="0">
                  <a:moveTo>
                    <a:pt x="201" y="24547"/>
                  </a:moveTo>
                  <a:cubicBezTo>
                    <a:pt x="67" y="23570"/>
                    <a:pt x="0" y="22585"/>
                    <a:pt x="0" y="21600"/>
                  </a:cubicBezTo>
                  <a:cubicBezTo>
                    <a:pt x="0" y="9670"/>
                    <a:pt x="9670" y="0"/>
                    <a:pt x="21600" y="0"/>
                  </a:cubicBezTo>
                  <a:cubicBezTo>
                    <a:pt x="33529" y="0"/>
                    <a:pt x="43200" y="9670"/>
                    <a:pt x="43200" y="21600"/>
                  </a:cubicBezTo>
                  <a:cubicBezTo>
                    <a:pt x="43200" y="22414"/>
                    <a:pt x="43153" y="23227"/>
                    <a:pt x="43062" y="24037"/>
                  </a:cubicBezTo>
                  <a:lnTo>
                    <a:pt x="21600" y="21600"/>
                  </a:lnTo>
                  <a:close/>
                </a:path>
              </a:pathLst>
            </a:custGeom>
            <a:noFill/>
            <a:ln w="15240">
              <a:solidFill>
                <a:srgbClr val="0000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NZ" altLang="en-US" sz="20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 panose="020B0604030504040204" pitchFamily="34" charset="0"/>
                <a:ea typeface="+mn-ea"/>
                <a:cs typeface="+mn-cs"/>
              </a:endParaRPr>
            </a:p>
          </p:txBody>
        </p:sp>
        <p:sp>
          <p:nvSpPr>
            <p:cNvPr id="5171" name="Line 233"/>
            <p:cNvSpPr>
              <a:spLocks noChangeShapeType="1"/>
            </p:cNvSpPr>
            <p:nvPr/>
          </p:nvSpPr>
          <p:spPr bwMode="auto">
            <a:xfrm flipH="1">
              <a:off x="1721" y="7554"/>
              <a:ext cx="206" cy="0"/>
            </a:xfrm>
            <a:prstGeom prst="line">
              <a:avLst/>
            </a:prstGeom>
            <a:noFill/>
            <a:ln w="1524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 panose="020B0604030504040204" pitchFamily="34" charset="0"/>
                <a:ea typeface="+mn-ea"/>
                <a:cs typeface="+mn-cs"/>
              </a:endParaRPr>
            </a:p>
          </p:txBody>
        </p:sp>
        <p:sp>
          <p:nvSpPr>
            <p:cNvPr id="5172" name="Line 234"/>
            <p:cNvSpPr>
              <a:spLocks noChangeShapeType="1"/>
            </p:cNvSpPr>
            <p:nvPr/>
          </p:nvSpPr>
          <p:spPr bwMode="auto">
            <a:xfrm>
              <a:off x="2549" y="7554"/>
              <a:ext cx="208" cy="0"/>
            </a:xfrm>
            <a:prstGeom prst="line">
              <a:avLst/>
            </a:prstGeom>
            <a:noFill/>
            <a:ln w="15240">
              <a:solidFill>
                <a:srgbClr val="000000"/>
              </a:solidFill>
              <a:round/>
              <a:headEnd/>
              <a:tailEnd type="oval" w="sm" len="sm"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 panose="020B0604030504040204" pitchFamily="34" charset="0"/>
                <a:ea typeface="+mn-ea"/>
                <a:cs typeface="+mn-cs"/>
              </a:endParaRPr>
            </a:p>
          </p:txBody>
        </p:sp>
        <p:sp>
          <p:nvSpPr>
            <p:cNvPr id="5173" name="Arc 235"/>
            <p:cNvSpPr>
              <a:spLocks/>
            </p:cNvSpPr>
            <p:nvPr/>
          </p:nvSpPr>
          <p:spPr bwMode="auto">
            <a:xfrm>
              <a:off x="1927" y="7477"/>
              <a:ext cx="188" cy="75"/>
            </a:xfrm>
            <a:custGeom>
              <a:avLst/>
              <a:gdLst>
                <a:gd name="T0" fmla="*/ 0 w 43200"/>
                <a:gd name="T1" fmla="*/ 0 h 24560"/>
                <a:gd name="T2" fmla="*/ 0 w 43200"/>
                <a:gd name="T3" fmla="*/ 0 h 24560"/>
                <a:gd name="T4" fmla="*/ 0 w 43200"/>
                <a:gd name="T5" fmla="*/ 0 h 24560"/>
                <a:gd name="T6" fmla="*/ 0 60000 65536"/>
                <a:gd name="T7" fmla="*/ 0 60000 65536"/>
                <a:gd name="T8" fmla="*/ 0 60000 65536"/>
                <a:gd name="T9" fmla="*/ 0 w 43200"/>
                <a:gd name="T10" fmla="*/ 0 h 24560"/>
                <a:gd name="T11" fmla="*/ 43200 w 43200"/>
                <a:gd name="T12" fmla="*/ 24560 h 24560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43200" h="24560" fill="none" extrusionOk="0">
                  <a:moveTo>
                    <a:pt x="203" y="24560"/>
                  </a:moveTo>
                  <a:cubicBezTo>
                    <a:pt x="68" y="23579"/>
                    <a:pt x="0" y="22590"/>
                    <a:pt x="0" y="21600"/>
                  </a:cubicBezTo>
                  <a:cubicBezTo>
                    <a:pt x="0" y="9670"/>
                    <a:pt x="9670" y="0"/>
                    <a:pt x="21600" y="0"/>
                  </a:cubicBezTo>
                  <a:cubicBezTo>
                    <a:pt x="33529" y="0"/>
                    <a:pt x="43200" y="9670"/>
                    <a:pt x="43200" y="21600"/>
                  </a:cubicBezTo>
                  <a:cubicBezTo>
                    <a:pt x="43200" y="22410"/>
                    <a:pt x="43154" y="23220"/>
                    <a:pt x="43063" y="24026"/>
                  </a:cubicBezTo>
                </a:path>
                <a:path w="43200" h="24560" stroke="0" extrusionOk="0">
                  <a:moveTo>
                    <a:pt x="203" y="24560"/>
                  </a:moveTo>
                  <a:cubicBezTo>
                    <a:pt x="68" y="23579"/>
                    <a:pt x="0" y="22590"/>
                    <a:pt x="0" y="21600"/>
                  </a:cubicBezTo>
                  <a:cubicBezTo>
                    <a:pt x="0" y="9670"/>
                    <a:pt x="9670" y="0"/>
                    <a:pt x="21600" y="0"/>
                  </a:cubicBezTo>
                  <a:cubicBezTo>
                    <a:pt x="33529" y="0"/>
                    <a:pt x="43200" y="9670"/>
                    <a:pt x="43200" y="21600"/>
                  </a:cubicBezTo>
                  <a:cubicBezTo>
                    <a:pt x="43200" y="22410"/>
                    <a:pt x="43154" y="23220"/>
                    <a:pt x="43063" y="24026"/>
                  </a:cubicBezTo>
                  <a:lnTo>
                    <a:pt x="21600" y="21600"/>
                  </a:lnTo>
                  <a:close/>
                </a:path>
              </a:pathLst>
            </a:custGeom>
            <a:noFill/>
            <a:ln w="15240">
              <a:solidFill>
                <a:srgbClr val="0000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NZ" altLang="en-US" sz="20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 panose="020B0604030504040204" pitchFamily="34" charset="0"/>
                <a:ea typeface="+mn-ea"/>
                <a:cs typeface="+mn-cs"/>
              </a:endParaRPr>
            </a:p>
          </p:txBody>
        </p:sp>
        <p:sp>
          <p:nvSpPr>
            <p:cNvPr id="5174" name="Arc 236"/>
            <p:cNvSpPr>
              <a:spLocks/>
            </p:cNvSpPr>
            <p:nvPr/>
          </p:nvSpPr>
          <p:spPr bwMode="auto">
            <a:xfrm>
              <a:off x="2134" y="7477"/>
              <a:ext cx="187" cy="75"/>
            </a:xfrm>
            <a:custGeom>
              <a:avLst/>
              <a:gdLst>
                <a:gd name="T0" fmla="*/ 0 w 43200"/>
                <a:gd name="T1" fmla="*/ 0 h 24547"/>
                <a:gd name="T2" fmla="*/ 0 w 43200"/>
                <a:gd name="T3" fmla="*/ 0 h 24547"/>
                <a:gd name="T4" fmla="*/ 0 w 43200"/>
                <a:gd name="T5" fmla="*/ 0 h 24547"/>
                <a:gd name="T6" fmla="*/ 0 60000 65536"/>
                <a:gd name="T7" fmla="*/ 0 60000 65536"/>
                <a:gd name="T8" fmla="*/ 0 60000 65536"/>
                <a:gd name="T9" fmla="*/ 0 w 43200"/>
                <a:gd name="T10" fmla="*/ 0 h 24547"/>
                <a:gd name="T11" fmla="*/ 43200 w 43200"/>
                <a:gd name="T12" fmla="*/ 24547 h 24547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43200" h="24547" fill="none" extrusionOk="0">
                  <a:moveTo>
                    <a:pt x="201" y="24547"/>
                  </a:moveTo>
                  <a:cubicBezTo>
                    <a:pt x="67" y="23570"/>
                    <a:pt x="0" y="22585"/>
                    <a:pt x="0" y="21600"/>
                  </a:cubicBezTo>
                  <a:cubicBezTo>
                    <a:pt x="0" y="9670"/>
                    <a:pt x="9670" y="0"/>
                    <a:pt x="21600" y="0"/>
                  </a:cubicBezTo>
                  <a:cubicBezTo>
                    <a:pt x="33529" y="0"/>
                    <a:pt x="43200" y="9670"/>
                    <a:pt x="43200" y="21600"/>
                  </a:cubicBezTo>
                  <a:cubicBezTo>
                    <a:pt x="43200" y="22420"/>
                    <a:pt x="43153" y="23239"/>
                    <a:pt x="43060" y="24055"/>
                  </a:cubicBezTo>
                </a:path>
                <a:path w="43200" h="24547" stroke="0" extrusionOk="0">
                  <a:moveTo>
                    <a:pt x="201" y="24547"/>
                  </a:moveTo>
                  <a:cubicBezTo>
                    <a:pt x="67" y="23570"/>
                    <a:pt x="0" y="22585"/>
                    <a:pt x="0" y="21600"/>
                  </a:cubicBezTo>
                  <a:cubicBezTo>
                    <a:pt x="0" y="9670"/>
                    <a:pt x="9670" y="0"/>
                    <a:pt x="21600" y="0"/>
                  </a:cubicBezTo>
                  <a:cubicBezTo>
                    <a:pt x="33529" y="0"/>
                    <a:pt x="43200" y="9670"/>
                    <a:pt x="43200" y="21600"/>
                  </a:cubicBezTo>
                  <a:cubicBezTo>
                    <a:pt x="43200" y="22420"/>
                    <a:pt x="43153" y="23239"/>
                    <a:pt x="43060" y="24055"/>
                  </a:cubicBezTo>
                  <a:lnTo>
                    <a:pt x="21600" y="21600"/>
                  </a:lnTo>
                  <a:close/>
                </a:path>
              </a:pathLst>
            </a:custGeom>
            <a:noFill/>
            <a:ln w="15240">
              <a:solidFill>
                <a:srgbClr val="0000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NZ" altLang="en-US" sz="20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 panose="020B0604030504040204" pitchFamily="34" charset="0"/>
                <a:ea typeface="+mn-ea"/>
                <a:cs typeface="+mn-cs"/>
              </a:endParaRPr>
            </a:p>
          </p:txBody>
        </p:sp>
        <p:sp>
          <p:nvSpPr>
            <p:cNvPr id="5175" name="Arc 237"/>
            <p:cNvSpPr>
              <a:spLocks/>
            </p:cNvSpPr>
            <p:nvPr/>
          </p:nvSpPr>
          <p:spPr bwMode="auto">
            <a:xfrm>
              <a:off x="2343" y="7477"/>
              <a:ext cx="187" cy="75"/>
            </a:xfrm>
            <a:custGeom>
              <a:avLst/>
              <a:gdLst>
                <a:gd name="T0" fmla="*/ 0 w 43200"/>
                <a:gd name="T1" fmla="*/ 0 h 24547"/>
                <a:gd name="T2" fmla="*/ 0 w 43200"/>
                <a:gd name="T3" fmla="*/ 0 h 24547"/>
                <a:gd name="T4" fmla="*/ 0 w 43200"/>
                <a:gd name="T5" fmla="*/ 0 h 24547"/>
                <a:gd name="T6" fmla="*/ 0 60000 65536"/>
                <a:gd name="T7" fmla="*/ 0 60000 65536"/>
                <a:gd name="T8" fmla="*/ 0 60000 65536"/>
                <a:gd name="T9" fmla="*/ 0 w 43200"/>
                <a:gd name="T10" fmla="*/ 0 h 24547"/>
                <a:gd name="T11" fmla="*/ 43200 w 43200"/>
                <a:gd name="T12" fmla="*/ 24547 h 24547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43200" h="24547" fill="none" extrusionOk="0">
                  <a:moveTo>
                    <a:pt x="201" y="24547"/>
                  </a:moveTo>
                  <a:cubicBezTo>
                    <a:pt x="67" y="23570"/>
                    <a:pt x="0" y="22585"/>
                    <a:pt x="0" y="21600"/>
                  </a:cubicBezTo>
                  <a:cubicBezTo>
                    <a:pt x="0" y="9670"/>
                    <a:pt x="9670" y="0"/>
                    <a:pt x="21600" y="0"/>
                  </a:cubicBezTo>
                  <a:cubicBezTo>
                    <a:pt x="33529" y="0"/>
                    <a:pt x="43200" y="9670"/>
                    <a:pt x="43200" y="21600"/>
                  </a:cubicBezTo>
                  <a:cubicBezTo>
                    <a:pt x="43200" y="22414"/>
                    <a:pt x="43153" y="23227"/>
                    <a:pt x="43062" y="24037"/>
                  </a:cubicBezTo>
                </a:path>
                <a:path w="43200" h="24547" stroke="0" extrusionOk="0">
                  <a:moveTo>
                    <a:pt x="201" y="24547"/>
                  </a:moveTo>
                  <a:cubicBezTo>
                    <a:pt x="67" y="23570"/>
                    <a:pt x="0" y="22585"/>
                    <a:pt x="0" y="21600"/>
                  </a:cubicBezTo>
                  <a:cubicBezTo>
                    <a:pt x="0" y="9670"/>
                    <a:pt x="9670" y="0"/>
                    <a:pt x="21600" y="0"/>
                  </a:cubicBezTo>
                  <a:cubicBezTo>
                    <a:pt x="33529" y="0"/>
                    <a:pt x="43200" y="9670"/>
                    <a:pt x="43200" y="21600"/>
                  </a:cubicBezTo>
                  <a:cubicBezTo>
                    <a:pt x="43200" y="22414"/>
                    <a:pt x="43153" y="23227"/>
                    <a:pt x="43062" y="24037"/>
                  </a:cubicBezTo>
                  <a:lnTo>
                    <a:pt x="21600" y="21600"/>
                  </a:lnTo>
                  <a:close/>
                </a:path>
              </a:pathLst>
            </a:custGeom>
            <a:noFill/>
            <a:ln w="15240">
              <a:solidFill>
                <a:srgbClr val="0000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NZ" altLang="en-US" sz="20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 panose="020B0604030504040204" pitchFamily="34" charset="0"/>
                <a:ea typeface="+mn-ea"/>
                <a:cs typeface="+mn-cs"/>
              </a:endParaRPr>
            </a:p>
          </p:txBody>
        </p:sp>
        <p:sp>
          <p:nvSpPr>
            <p:cNvPr id="5176" name="Line 238"/>
            <p:cNvSpPr>
              <a:spLocks noChangeShapeType="1"/>
            </p:cNvSpPr>
            <p:nvPr/>
          </p:nvSpPr>
          <p:spPr bwMode="auto">
            <a:xfrm flipH="1">
              <a:off x="1721" y="6979"/>
              <a:ext cx="206" cy="2"/>
            </a:xfrm>
            <a:prstGeom prst="line">
              <a:avLst/>
            </a:prstGeom>
            <a:noFill/>
            <a:ln w="1524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 panose="020B0604030504040204" pitchFamily="34" charset="0"/>
                <a:ea typeface="+mn-ea"/>
                <a:cs typeface="+mn-cs"/>
              </a:endParaRPr>
            </a:p>
          </p:txBody>
        </p:sp>
        <p:sp>
          <p:nvSpPr>
            <p:cNvPr id="5177" name="Line 239"/>
            <p:cNvSpPr>
              <a:spLocks noChangeShapeType="1"/>
            </p:cNvSpPr>
            <p:nvPr/>
          </p:nvSpPr>
          <p:spPr bwMode="auto">
            <a:xfrm>
              <a:off x="2549" y="6979"/>
              <a:ext cx="208" cy="2"/>
            </a:xfrm>
            <a:prstGeom prst="line">
              <a:avLst/>
            </a:prstGeom>
            <a:noFill/>
            <a:ln w="15240">
              <a:solidFill>
                <a:srgbClr val="000000"/>
              </a:solidFill>
              <a:round/>
              <a:headEnd/>
              <a:tailEnd type="oval" w="sm" len="sm"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 panose="020B0604030504040204" pitchFamily="34" charset="0"/>
                <a:ea typeface="+mn-ea"/>
                <a:cs typeface="+mn-cs"/>
              </a:endParaRPr>
            </a:p>
          </p:txBody>
        </p:sp>
        <p:sp>
          <p:nvSpPr>
            <p:cNvPr id="5178" name="Arc 240"/>
            <p:cNvSpPr>
              <a:spLocks/>
            </p:cNvSpPr>
            <p:nvPr/>
          </p:nvSpPr>
          <p:spPr bwMode="auto">
            <a:xfrm>
              <a:off x="1927" y="6904"/>
              <a:ext cx="188" cy="75"/>
            </a:xfrm>
            <a:custGeom>
              <a:avLst/>
              <a:gdLst>
                <a:gd name="T0" fmla="*/ 0 w 43200"/>
                <a:gd name="T1" fmla="*/ 0 h 24560"/>
                <a:gd name="T2" fmla="*/ 0 w 43200"/>
                <a:gd name="T3" fmla="*/ 0 h 24560"/>
                <a:gd name="T4" fmla="*/ 0 w 43200"/>
                <a:gd name="T5" fmla="*/ 0 h 24560"/>
                <a:gd name="T6" fmla="*/ 0 60000 65536"/>
                <a:gd name="T7" fmla="*/ 0 60000 65536"/>
                <a:gd name="T8" fmla="*/ 0 60000 65536"/>
                <a:gd name="T9" fmla="*/ 0 w 43200"/>
                <a:gd name="T10" fmla="*/ 0 h 24560"/>
                <a:gd name="T11" fmla="*/ 43200 w 43200"/>
                <a:gd name="T12" fmla="*/ 24560 h 24560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43200" h="24560" fill="none" extrusionOk="0">
                  <a:moveTo>
                    <a:pt x="203" y="24560"/>
                  </a:moveTo>
                  <a:cubicBezTo>
                    <a:pt x="68" y="23579"/>
                    <a:pt x="0" y="22590"/>
                    <a:pt x="0" y="21600"/>
                  </a:cubicBezTo>
                  <a:cubicBezTo>
                    <a:pt x="0" y="9670"/>
                    <a:pt x="9670" y="0"/>
                    <a:pt x="21600" y="0"/>
                  </a:cubicBezTo>
                  <a:cubicBezTo>
                    <a:pt x="33529" y="0"/>
                    <a:pt x="43200" y="9670"/>
                    <a:pt x="43200" y="21600"/>
                  </a:cubicBezTo>
                  <a:cubicBezTo>
                    <a:pt x="43200" y="22410"/>
                    <a:pt x="43154" y="23220"/>
                    <a:pt x="43063" y="24026"/>
                  </a:cubicBezTo>
                </a:path>
                <a:path w="43200" h="24560" stroke="0" extrusionOk="0">
                  <a:moveTo>
                    <a:pt x="203" y="24560"/>
                  </a:moveTo>
                  <a:cubicBezTo>
                    <a:pt x="68" y="23579"/>
                    <a:pt x="0" y="22590"/>
                    <a:pt x="0" y="21600"/>
                  </a:cubicBezTo>
                  <a:cubicBezTo>
                    <a:pt x="0" y="9670"/>
                    <a:pt x="9670" y="0"/>
                    <a:pt x="21600" y="0"/>
                  </a:cubicBezTo>
                  <a:cubicBezTo>
                    <a:pt x="33529" y="0"/>
                    <a:pt x="43200" y="9670"/>
                    <a:pt x="43200" y="21600"/>
                  </a:cubicBezTo>
                  <a:cubicBezTo>
                    <a:pt x="43200" y="22410"/>
                    <a:pt x="43154" y="23220"/>
                    <a:pt x="43063" y="24026"/>
                  </a:cubicBezTo>
                  <a:lnTo>
                    <a:pt x="21600" y="21600"/>
                  </a:lnTo>
                  <a:close/>
                </a:path>
              </a:pathLst>
            </a:custGeom>
            <a:noFill/>
            <a:ln w="15240">
              <a:solidFill>
                <a:srgbClr val="0000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NZ" altLang="en-US" sz="20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 panose="020B0604030504040204" pitchFamily="34" charset="0"/>
                <a:ea typeface="+mn-ea"/>
                <a:cs typeface="+mn-cs"/>
              </a:endParaRPr>
            </a:p>
          </p:txBody>
        </p:sp>
        <p:sp>
          <p:nvSpPr>
            <p:cNvPr id="5179" name="Arc 241"/>
            <p:cNvSpPr>
              <a:spLocks/>
            </p:cNvSpPr>
            <p:nvPr/>
          </p:nvSpPr>
          <p:spPr bwMode="auto">
            <a:xfrm>
              <a:off x="2134" y="6904"/>
              <a:ext cx="187" cy="75"/>
            </a:xfrm>
            <a:custGeom>
              <a:avLst/>
              <a:gdLst>
                <a:gd name="T0" fmla="*/ 0 w 43200"/>
                <a:gd name="T1" fmla="*/ 0 h 24547"/>
                <a:gd name="T2" fmla="*/ 0 w 43200"/>
                <a:gd name="T3" fmla="*/ 0 h 24547"/>
                <a:gd name="T4" fmla="*/ 0 w 43200"/>
                <a:gd name="T5" fmla="*/ 0 h 24547"/>
                <a:gd name="T6" fmla="*/ 0 60000 65536"/>
                <a:gd name="T7" fmla="*/ 0 60000 65536"/>
                <a:gd name="T8" fmla="*/ 0 60000 65536"/>
                <a:gd name="T9" fmla="*/ 0 w 43200"/>
                <a:gd name="T10" fmla="*/ 0 h 24547"/>
                <a:gd name="T11" fmla="*/ 43200 w 43200"/>
                <a:gd name="T12" fmla="*/ 24547 h 24547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43200" h="24547" fill="none" extrusionOk="0">
                  <a:moveTo>
                    <a:pt x="201" y="24547"/>
                  </a:moveTo>
                  <a:cubicBezTo>
                    <a:pt x="67" y="23570"/>
                    <a:pt x="0" y="22585"/>
                    <a:pt x="0" y="21600"/>
                  </a:cubicBezTo>
                  <a:cubicBezTo>
                    <a:pt x="0" y="9670"/>
                    <a:pt x="9670" y="0"/>
                    <a:pt x="21600" y="0"/>
                  </a:cubicBezTo>
                  <a:cubicBezTo>
                    <a:pt x="33529" y="0"/>
                    <a:pt x="43200" y="9670"/>
                    <a:pt x="43200" y="21600"/>
                  </a:cubicBezTo>
                  <a:cubicBezTo>
                    <a:pt x="43200" y="22420"/>
                    <a:pt x="43153" y="23239"/>
                    <a:pt x="43060" y="24055"/>
                  </a:cubicBezTo>
                </a:path>
                <a:path w="43200" h="24547" stroke="0" extrusionOk="0">
                  <a:moveTo>
                    <a:pt x="201" y="24547"/>
                  </a:moveTo>
                  <a:cubicBezTo>
                    <a:pt x="67" y="23570"/>
                    <a:pt x="0" y="22585"/>
                    <a:pt x="0" y="21600"/>
                  </a:cubicBezTo>
                  <a:cubicBezTo>
                    <a:pt x="0" y="9670"/>
                    <a:pt x="9670" y="0"/>
                    <a:pt x="21600" y="0"/>
                  </a:cubicBezTo>
                  <a:cubicBezTo>
                    <a:pt x="33529" y="0"/>
                    <a:pt x="43200" y="9670"/>
                    <a:pt x="43200" y="21600"/>
                  </a:cubicBezTo>
                  <a:cubicBezTo>
                    <a:pt x="43200" y="22420"/>
                    <a:pt x="43153" y="23239"/>
                    <a:pt x="43060" y="24055"/>
                  </a:cubicBezTo>
                  <a:lnTo>
                    <a:pt x="21600" y="21600"/>
                  </a:lnTo>
                  <a:close/>
                </a:path>
              </a:pathLst>
            </a:custGeom>
            <a:noFill/>
            <a:ln w="15240">
              <a:solidFill>
                <a:srgbClr val="0000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NZ" altLang="en-US" sz="20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 panose="020B0604030504040204" pitchFamily="34" charset="0"/>
                <a:ea typeface="+mn-ea"/>
                <a:cs typeface="+mn-cs"/>
              </a:endParaRPr>
            </a:p>
          </p:txBody>
        </p:sp>
        <p:sp>
          <p:nvSpPr>
            <p:cNvPr id="5180" name="Arc 242"/>
            <p:cNvSpPr>
              <a:spLocks/>
            </p:cNvSpPr>
            <p:nvPr/>
          </p:nvSpPr>
          <p:spPr bwMode="auto">
            <a:xfrm>
              <a:off x="2343" y="6904"/>
              <a:ext cx="187" cy="75"/>
            </a:xfrm>
            <a:custGeom>
              <a:avLst/>
              <a:gdLst>
                <a:gd name="T0" fmla="*/ 0 w 43200"/>
                <a:gd name="T1" fmla="*/ 0 h 24547"/>
                <a:gd name="T2" fmla="*/ 0 w 43200"/>
                <a:gd name="T3" fmla="*/ 0 h 24547"/>
                <a:gd name="T4" fmla="*/ 0 w 43200"/>
                <a:gd name="T5" fmla="*/ 0 h 24547"/>
                <a:gd name="T6" fmla="*/ 0 60000 65536"/>
                <a:gd name="T7" fmla="*/ 0 60000 65536"/>
                <a:gd name="T8" fmla="*/ 0 60000 65536"/>
                <a:gd name="T9" fmla="*/ 0 w 43200"/>
                <a:gd name="T10" fmla="*/ 0 h 24547"/>
                <a:gd name="T11" fmla="*/ 43200 w 43200"/>
                <a:gd name="T12" fmla="*/ 24547 h 24547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43200" h="24547" fill="none" extrusionOk="0">
                  <a:moveTo>
                    <a:pt x="201" y="24547"/>
                  </a:moveTo>
                  <a:cubicBezTo>
                    <a:pt x="67" y="23570"/>
                    <a:pt x="0" y="22585"/>
                    <a:pt x="0" y="21600"/>
                  </a:cubicBezTo>
                  <a:cubicBezTo>
                    <a:pt x="0" y="9670"/>
                    <a:pt x="9670" y="0"/>
                    <a:pt x="21600" y="0"/>
                  </a:cubicBezTo>
                  <a:cubicBezTo>
                    <a:pt x="33529" y="0"/>
                    <a:pt x="43200" y="9670"/>
                    <a:pt x="43200" y="21600"/>
                  </a:cubicBezTo>
                  <a:cubicBezTo>
                    <a:pt x="43200" y="22414"/>
                    <a:pt x="43153" y="23227"/>
                    <a:pt x="43062" y="24037"/>
                  </a:cubicBezTo>
                </a:path>
                <a:path w="43200" h="24547" stroke="0" extrusionOk="0">
                  <a:moveTo>
                    <a:pt x="201" y="24547"/>
                  </a:moveTo>
                  <a:cubicBezTo>
                    <a:pt x="67" y="23570"/>
                    <a:pt x="0" y="22585"/>
                    <a:pt x="0" y="21600"/>
                  </a:cubicBezTo>
                  <a:cubicBezTo>
                    <a:pt x="0" y="9670"/>
                    <a:pt x="9670" y="0"/>
                    <a:pt x="21600" y="0"/>
                  </a:cubicBezTo>
                  <a:cubicBezTo>
                    <a:pt x="33529" y="0"/>
                    <a:pt x="43200" y="9670"/>
                    <a:pt x="43200" y="21600"/>
                  </a:cubicBezTo>
                  <a:cubicBezTo>
                    <a:pt x="43200" y="22414"/>
                    <a:pt x="43153" y="23227"/>
                    <a:pt x="43062" y="24037"/>
                  </a:cubicBezTo>
                  <a:lnTo>
                    <a:pt x="21600" y="21600"/>
                  </a:lnTo>
                  <a:close/>
                </a:path>
              </a:pathLst>
            </a:custGeom>
            <a:noFill/>
            <a:ln w="15240">
              <a:solidFill>
                <a:srgbClr val="0000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NZ" altLang="en-US" sz="20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 panose="020B0604030504040204" pitchFamily="34" charset="0"/>
                <a:ea typeface="+mn-ea"/>
                <a:cs typeface="+mn-cs"/>
              </a:endParaRPr>
            </a:p>
          </p:txBody>
        </p:sp>
        <p:sp>
          <p:nvSpPr>
            <p:cNvPr id="5181" name="Line 243"/>
            <p:cNvSpPr>
              <a:spLocks noChangeShapeType="1"/>
            </p:cNvSpPr>
            <p:nvPr/>
          </p:nvSpPr>
          <p:spPr bwMode="auto">
            <a:xfrm flipV="1">
              <a:off x="1721" y="6979"/>
              <a:ext cx="1" cy="1148"/>
            </a:xfrm>
            <a:prstGeom prst="line">
              <a:avLst/>
            </a:prstGeom>
            <a:noFill/>
            <a:ln w="15240">
              <a:solidFill>
                <a:srgbClr val="0000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 panose="020B0604030504040204" pitchFamily="34" charset="0"/>
                <a:ea typeface="+mn-ea"/>
                <a:cs typeface="+mn-cs"/>
              </a:endParaRPr>
            </a:p>
          </p:txBody>
        </p:sp>
        <p:sp>
          <p:nvSpPr>
            <p:cNvPr id="5182" name="Rectangle 244"/>
            <p:cNvSpPr>
              <a:spLocks noChangeArrowheads="1"/>
            </p:cNvSpPr>
            <p:nvPr/>
          </p:nvSpPr>
          <p:spPr bwMode="auto">
            <a:xfrm>
              <a:off x="1548" y="8153"/>
              <a:ext cx="145" cy="29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NZ" altLang="en-US" sz="2000" b="0" i="0" u="none" strike="noStrike" kern="120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+mn-cs"/>
                </a:rPr>
                <a:t>F</a:t>
              </a:r>
              <a:endParaRPr kumimoji="0" lang="en-US" altLang="en-US" sz="20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 panose="020B0604030504040204" pitchFamily="34" charset="0"/>
                <a:ea typeface="+mn-ea"/>
                <a:cs typeface="+mn-cs"/>
              </a:endParaRPr>
            </a:p>
          </p:txBody>
        </p:sp>
        <p:sp>
          <p:nvSpPr>
            <p:cNvPr id="5183" name="Line 245"/>
            <p:cNvSpPr>
              <a:spLocks noChangeShapeType="1"/>
            </p:cNvSpPr>
            <p:nvPr/>
          </p:nvSpPr>
          <p:spPr bwMode="auto">
            <a:xfrm flipH="1">
              <a:off x="1721" y="8700"/>
              <a:ext cx="832" cy="1"/>
            </a:xfrm>
            <a:prstGeom prst="line">
              <a:avLst/>
            </a:prstGeom>
            <a:noFill/>
            <a:ln w="15240">
              <a:solidFill>
                <a:srgbClr val="000000"/>
              </a:solidFill>
              <a:round/>
              <a:headEnd type="none" w="sm" len="sm"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 panose="020B0604030504040204" pitchFamily="34" charset="0"/>
                <a:ea typeface="+mn-ea"/>
                <a:cs typeface="+mn-cs"/>
              </a:endParaRPr>
            </a:p>
          </p:txBody>
        </p:sp>
        <p:sp>
          <p:nvSpPr>
            <p:cNvPr id="5184" name="Line 246"/>
            <p:cNvSpPr>
              <a:spLocks noChangeShapeType="1"/>
            </p:cNvSpPr>
            <p:nvPr/>
          </p:nvSpPr>
          <p:spPr bwMode="auto">
            <a:xfrm>
              <a:off x="2549" y="8700"/>
              <a:ext cx="208" cy="0"/>
            </a:xfrm>
            <a:prstGeom prst="line">
              <a:avLst/>
            </a:prstGeom>
            <a:noFill/>
            <a:ln w="15240">
              <a:solidFill>
                <a:srgbClr val="000000"/>
              </a:solidFill>
              <a:round/>
              <a:headEnd/>
              <a:tailEnd type="none" w="sm" len="sm"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 panose="020B0604030504040204" pitchFamily="34" charset="0"/>
                <a:ea typeface="+mn-ea"/>
                <a:cs typeface="+mn-cs"/>
              </a:endParaRPr>
            </a:p>
          </p:txBody>
        </p:sp>
        <p:sp>
          <p:nvSpPr>
            <p:cNvPr id="5185" name="Line 247"/>
            <p:cNvSpPr>
              <a:spLocks noChangeShapeType="1"/>
            </p:cNvSpPr>
            <p:nvPr/>
          </p:nvSpPr>
          <p:spPr bwMode="auto">
            <a:xfrm>
              <a:off x="3792" y="6979"/>
              <a:ext cx="2" cy="1721"/>
            </a:xfrm>
            <a:prstGeom prst="line">
              <a:avLst/>
            </a:prstGeom>
            <a:noFill/>
            <a:ln w="15240">
              <a:solidFill>
                <a:srgbClr val="00008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 panose="020B0604030504040204" pitchFamily="34" charset="0"/>
                <a:ea typeface="+mn-ea"/>
                <a:cs typeface="+mn-cs"/>
              </a:endParaRPr>
            </a:p>
          </p:txBody>
        </p:sp>
        <p:sp>
          <p:nvSpPr>
            <p:cNvPr id="5186" name="Line 248"/>
            <p:cNvSpPr>
              <a:spLocks noChangeShapeType="1"/>
            </p:cNvSpPr>
            <p:nvPr/>
          </p:nvSpPr>
          <p:spPr bwMode="auto">
            <a:xfrm>
              <a:off x="1721" y="8127"/>
              <a:ext cx="1" cy="573"/>
            </a:xfrm>
            <a:prstGeom prst="line">
              <a:avLst/>
            </a:prstGeom>
            <a:noFill/>
            <a:ln w="15240">
              <a:solidFill>
                <a:srgbClr val="00008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 panose="020B0604030504040204" pitchFamily="34" charset="0"/>
                <a:ea typeface="+mn-ea"/>
                <a:cs typeface="+mn-cs"/>
              </a:endParaRPr>
            </a:p>
          </p:txBody>
        </p:sp>
        <p:sp>
          <p:nvSpPr>
            <p:cNvPr id="5187" name="Oval 249"/>
            <p:cNvSpPr>
              <a:spLocks noChangeArrowheads="1"/>
            </p:cNvSpPr>
            <p:nvPr/>
          </p:nvSpPr>
          <p:spPr bwMode="auto">
            <a:xfrm>
              <a:off x="1679" y="8106"/>
              <a:ext cx="63" cy="59"/>
            </a:xfrm>
            <a:prstGeom prst="ellipse">
              <a:avLst/>
            </a:prstGeom>
            <a:solidFill>
              <a:srgbClr val="800000"/>
            </a:solidFill>
            <a:ln w="0">
              <a:solidFill>
                <a:srgbClr val="800000"/>
              </a:solidFill>
              <a:round/>
              <a:headEnd/>
              <a:tailEnd/>
            </a:ln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NZ" altLang="en-US" sz="20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 panose="020B0604030504040204" pitchFamily="34" charset="0"/>
                <a:ea typeface="+mn-ea"/>
                <a:cs typeface="+mn-cs"/>
              </a:endParaRPr>
            </a:p>
          </p:txBody>
        </p:sp>
        <p:sp>
          <p:nvSpPr>
            <p:cNvPr id="5188" name="Oval 250"/>
            <p:cNvSpPr>
              <a:spLocks noChangeArrowheads="1"/>
            </p:cNvSpPr>
            <p:nvPr/>
          </p:nvSpPr>
          <p:spPr bwMode="auto">
            <a:xfrm>
              <a:off x="3752" y="7514"/>
              <a:ext cx="61" cy="59"/>
            </a:xfrm>
            <a:prstGeom prst="ellipse">
              <a:avLst/>
            </a:prstGeom>
            <a:solidFill>
              <a:srgbClr val="800000"/>
            </a:solidFill>
            <a:ln w="0">
              <a:solidFill>
                <a:srgbClr val="800000"/>
              </a:solidFill>
              <a:round/>
              <a:headEnd/>
              <a:tailEnd/>
            </a:ln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NZ" altLang="en-US" sz="20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 panose="020B0604030504040204" pitchFamily="34" charset="0"/>
                <a:ea typeface="+mn-ea"/>
                <a:cs typeface="+mn-cs"/>
              </a:endParaRPr>
            </a:p>
          </p:txBody>
        </p:sp>
        <p:sp>
          <p:nvSpPr>
            <p:cNvPr id="5189" name="Oval 251"/>
            <p:cNvSpPr>
              <a:spLocks noChangeArrowheads="1"/>
            </p:cNvSpPr>
            <p:nvPr/>
          </p:nvSpPr>
          <p:spPr bwMode="auto">
            <a:xfrm>
              <a:off x="3752" y="8087"/>
              <a:ext cx="61" cy="59"/>
            </a:xfrm>
            <a:prstGeom prst="ellipse">
              <a:avLst/>
            </a:prstGeom>
            <a:solidFill>
              <a:srgbClr val="800000"/>
            </a:solidFill>
            <a:ln w="0">
              <a:solidFill>
                <a:srgbClr val="800000"/>
              </a:solidFill>
              <a:round/>
              <a:headEnd/>
              <a:tailEnd/>
            </a:ln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NZ" altLang="en-US" sz="20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 panose="020B0604030504040204" pitchFamily="34" charset="0"/>
                <a:ea typeface="+mn-ea"/>
                <a:cs typeface="+mn-cs"/>
              </a:endParaRPr>
            </a:p>
          </p:txBody>
        </p:sp>
        <p:sp>
          <p:nvSpPr>
            <p:cNvPr id="5190" name="Rectangle 252"/>
            <p:cNvSpPr>
              <a:spLocks noChangeArrowheads="1"/>
            </p:cNvSpPr>
            <p:nvPr/>
          </p:nvSpPr>
          <p:spPr bwMode="auto">
            <a:xfrm>
              <a:off x="3872" y="7702"/>
              <a:ext cx="146" cy="2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NZ" altLang="en-US" sz="2000" b="0" i="0" u="none" strike="noStrike" kern="1200" cap="none" spc="0" normalizeH="0" baseline="0" noProof="0" smtClean="0">
                  <a:ln>
                    <a:noFill/>
                  </a:ln>
                  <a:solidFill>
                    <a:srgbClr val="00008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+mn-cs"/>
                </a:rPr>
                <a:t>E</a:t>
              </a:r>
              <a:endParaRPr kumimoji="0" lang="en-US" altLang="en-US" sz="20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 panose="020B0604030504040204" pitchFamily="34" charset="0"/>
                <a:ea typeface="+mn-ea"/>
                <a:cs typeface="+mn-cs"/>
              </a:endParaRPr>
            </a:p>
          </p:txBody>
        </p:sp>
      </p:grpSp>
      <p:graphicFrame>
        <p:nvGraphicFramePr>
          <p:cNvPr id="5122" name="Object 76"/>
          <p:cNvGraphicFramePr>
            <a:graphicFrameLocks noChangeAspect="1"/>
          </p:cNvGraphicFramePr>
          <p:nvPr/>
        </p:nvGraphicFramePr>
        <p:xfrm>
          <a:off x="4206875" y="3962400"/>
          <a:ext cx="1385888" cy="342900"/>
        </p:xfrm>
        <a:graphic>
          <a:graphicData uri="http://schemas.openxmlformats.org/presentationml/2006/ole">
            <p:oleObj spid="_x0000_s51205" name="Equation" r:id="rId3" imgW="927100" imgH="228600" progId="Equation.3">
              <p:embed/>
            </p:oleObj>
          </a:graphicData>
        </a:graphic>
      </p:graphicFrame>
      <p:graphicFrame>
        <p:nvGraphicFramePr>
          <p:cNvPr id="5123" name="Object 75"/>
          <p:cNvGraphicFramePr>
            <a:graphicFrameLocks noChangeAspect="1"/>
          </p:cNvGraphicFramePr>
          <p:nvPr/>
        </p:nvGraphicFramePr>
        <p:xfrm>
          <a:off x="4206875" y="4684713"/>
          <a:ext cx="3786188" cy="642937"/>
        </p:xfrm>
        <a:graphic>
          <a:graphicData uri="http://schemas.openxmlformats.org/presentationml/2006/ole">
            <p:oleObj spid="_x0000_s51206" name="Equation" r:id="rId4" imgW="2527300" imgH="431800" progId="Equation.3">
              <p:embed/>
            </p:oleObj>
          </a:graphicData>
        </a:graphic>
      </p:graphicFrame>
      <p:graphicFrame>
        <p:nvGraphicFramePr>
          <p:cNvPr id="5124" name="Object 74"/>
          <p:cNvGraphicFramePr>
            <a:graphicFrameLocks noChangeAspect="1"/>
          </p:cNvGraphicFramePr>
          <p:nvPr/>
        </p:nvGraphicFramePr>
        <p:xfrm>
          <a:off x="4206875" y="5597525"/>
          <a:ext cx="3814763" cy="642938"/>
        </p:xfrm>
        <a:graphic>
          <a:graphicData uri="http://schemas.openxmlformats.org/presentationml/2006/ole">
            <p:oleObj spid="_x0000_s51207" name="Equation" r:id="rId5" imgW="2540000" imgH="431800" progId="Equation.3">
              <p:embed/>
            </p:oleObj>
          </a:graphicData>
        </a:graphic>
      </p:graphicFrame>
      <p:sp>
        <p:nvSpPr>
          <p:cNvPr id="5132" name="Rectangle 77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NZ" altLang="en-US" sz="1800" b="0" i="0" u="none" strike="noStrike" kern="120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ahoma" panose="020B0604030504040204" pitchFamily="34" charset="0"/>
              <a:ea typeface="+mn-ea"/>
              <a:cs typeface="+mn-cs"/>
            </a:endParaRPr>
          </a:p>
        </p:txBody>
      </p:sp>
      <p:sp>
        <p:nvSpPr>
          <p:cNvPr id="5133" name="Rectangle 78"/>
          <p:cNvSpPr>
            <a:spLocks noChangeArrowheads="1"/>
          </p:cNvSpPr>
          <p:nvPr/>
        </p:nvSpPr>
        <p:spPr bwMode="auto">
          <a:xfrm>
            <a:off x="457200" y="685800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indent="28575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marL="0" marR="0" lvl="0" indent="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800" b="0" i="0" u="none" strike="noStrike" kern="120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ahoma" panose="020B0604030504040204" pitchFamily="34" charset="0"/>
              <a:ea typeface="+mn-ea"/>
              <a:cs typeface="+mn-cs"/>
            </a:endParaRPr>
          </a:p>
        </p:txBody>
      </p:sp>
      <p:sp>
        <p:nvSpPr>
          <p:cNvPr id="5134" name="Rectangle 79"/>
          <p:cNvSpPr>
            <a:spLocks noChangeArrowheads="1"/>
          </p:cNvSpPr>
          <p:nvPr/>
        </p:nvSpPr>
        <p:spPr bwMode="auto">
          <a:xfrm>
            <a:off x="457200" y="1114425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indent="28575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marL="0" marR="0" lvl="0" indent="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800" b="0" i="0" u="none" strike="noStrike" kern="120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ahoma" panose="020B0604030504040204" pitchFamily="34" charset="0"/>
              <a:ea typeface="+mn-ea"/>
              <a:cs typeface="+mn-cs"/>
            </a:endParaRPr>
          </a:p>
        </p:txBody>
      </p:sp>
      <p:sp>
        <p:nvSpPr>
          <p:cNvPr id="263" name="Rectangle 2"/>
          <p:cNvSpPr txBox="1">
            <a:spLocks noChangeArrowheads="1"/>
          </p:cNvSpPr>
          <p:nvPr/>
        </p:nvSpPr>
        <p:spPr bwMode="auto">
          <a:xfrm>
            <a:off x="3549650" y="1785938"/>
            <a:ext cx="5375275" cy="646112"/>
          </a:xfrm>
          <a:prstGeom prst="rect">
            <a:avLst/>
          </a:prstGeom>
          <a:noFill/>
          <a:ln w="76200" cmpd="tri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1" i="0" u="none" strike="noStrike" kern="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Chỉnh</a:t>
            </a:r>
            <a:r>
              <a:rPr kumimoji="0" lang="en-US" sz="36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 </a:t>
            </a:r>
            <a:r>
              <a:rPr kumimoji="0" lang="en-US" sz="3600" b="1" i="0" u="none" strike="noStrike" kern="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lưu</a:t>
            </a:r>
            <a:r>
              <a:rPr kumimoji="0" lang="en-US" sz="36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 </a:t>
            </a:r>
            <a:r>
              <a:rPr kumimoji="0" lang="en-US" sz="3600" b="1" i="0" u="none" strike="noStrike" kern="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bằng</a:t>
            </a:r>
            <a:r>
              <a:rPr kumimoji="0" lang="en-US" sz="36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 diode</a:t>
            </a:r>
          </a:p>
        </p:txBody>
      </p:sp>
      <p:sp>
        <p:nvSpPr>
          <p:cNvPr id="264" name="Rectangle 2"/>
          <p:cNvSpPr txBox="1">
            <a:spLocks noChangeArrowheads="1"/>
          </p:cNvSpPr>
          <p:nvPr/>
        </p:nvSpPr>
        <p:spPr bwMode="auto">
          <a:xfrm>
            <a:off x="3586163" y="2552700"/>
            <a:ext cx="5257800" cy="1241425"/>
          </a:xfrm>
          <a:prstGeom prst="rect">
            <a:avLst/>
          </a:prstGeom>
          <a:noFill/>
          <a:ln w="76200" cmpd="tri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+mn-ea"/>
                <a:cs typeface="+mn-cs"/>
              </a:rPr>
              <a:t>Trong</a:t>
            </a: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+mn-ea"/>
                <a:cs typeface="+mn-cs"/>
              </a:rPr>
              <a:t> </a:t>
            </a:r>
            <a:r>
              <a:rPr kumimoji="0" lang="en-US" sz="32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+mn-ea"/>
                <a:cs typeface="+mn-cs"/>
              </a:rPr>
              <a:t>hệ</a:t>
            </a: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+mn-ea"/>
                <a:cs typeface="+mn-cs"/>
              </a:rPr>
              <a:t> </a:t>
            </a:r>
            <a:r>
              <a:rPr kumimoji="0" lang="en-US" sz="32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+mn-ea"/>
                <a:cs typeface="+mn-cs"/>
              </a:rPr>
              <a:t>thống</a:t>
            </a: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+mn-ea"/>
                <a:cs typeface="+mn-cs"/>
              </a:rPr>
              <a:t> 3 </a:t>
            </a:r>
            <a:r>
              <a:rPr kumimoji="0" lang="en-US" sz="32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+mn-ea"/>
                <a:cs typeface="+mn-cs"/>
              </a:rPr>
              <a:t>pha</a:t>
            </a: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+mn-ea"/>
                <a:cs typeface="+mn-cs"/>
              </a:rPr>
              <a:t> </a:t>
            </a:r>
            <a:r>
              <a:rPr kumimoji="0" lang="en-US" sz="32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+mn-ea"/>
                <a:cs typeface="+mn-cs"/>
              </a:rPr>
              <a:t>các</a:t>
            </a: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+mn-ea"/>
                <a:cs typeface="+mn-cs"/>
              </a:rPr>
              <a:t> </a:t>
            </a:r>
            <a:r>
              <a:rPr kumimoji="0" lang="en-US" sz="32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+mn-ea"/>
                <a:cs typeface="+mn-cs"/>
              </a:rPr>
              <a:t>pha</a:t>
            </a: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+mn-ea"/>
                <a:cs typeface="+mn-cs"/>
              </a:rPr>
              <a:t> </a:t>
            </a:r>
            <a:r>
              <a:rPr kumimoji="0" lang="en-US" sz="32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+mn-ea"/>
                <a:cs typeface="+mn-cs"/>
              </a:rPr>
              <a:t>lệch</a:t>
            </a: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+mn-ea"/>
                <a:cs typeface="+mn-cs"/>
              </a:rPr>
              <a:t> </a:t>
            </a:r>
            <a:r>
              <a:rPr kumimoji="0" lang="en-US" sz="32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+mn-ea"/>
                <a:cs typeface="+mn-cs"/>
              </a:rPr>
              <a:t>nhau</a:t>
            </a: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+mn-ea"/>
                <a:cs typeface="+mn-cs"/>
              </a:rPr>
              <a:t> 120</a:t>
            </a:r>
            <a:r>
              <a:rPr kumimoji="0" lang="en-US" sz="3200" b="0" i="0" u="none" strike="noStrike" kern="1200" cap="none" spc="0" normalizeH="0" baseline="3000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+mn-ea"/>
                <a:cs typeface="+mn-cs"/>
              </a:rPr>
              <a:t>0</a:t>
            </a:r>
            <a:endParaRPr kumimoji="0" lang="en-US" sz="3200" b="1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0683671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856413" y="6172200"/>
            <a:ext cx="2133600" cy="476250"/>
          </a:xfrm>
        </p:spPr>
        <p:txBody>
          <a:bodyPr/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B0382500-E8FD-4F5B-97AA-4A0CAFC8FC69}" type="slidenum">
              <a:rPr kumimoji="0" lang="en-US" alt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22</a:t>
            </a:fld>
            <a:endParaRPr kumimoji="0" lang="en-US" altLang="en-US" sz="1400" b="0" i="0" u="none" strike="noStrike" kern="1200" cap="none" spc="0" normalizeH="0" baseline="0" noProof="0" smtClean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47110" name="Rectangle 65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NZ" altLang="en-US" sz="1800" b="0" i="0" u="none" strike="noStrike" kern="120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ahoma" panose="020B0604030504040204" pitchFamily="34" charset="0"/>
              <a:ea typeface="+mn-ea"/>
              <a:cs typeface="+mn-cs"/>
            </a:endParaRPr>
          </a:p>
        </p:txBody>
      </p:sp>
      <p:sp>
        <p:nvSpPr>
          <p:cNvPr id="87" name="AutoShape 3"/>
          <p:cNvSpPr txBox="1">
            <a:spLocks noChangeArrowheads="1"/>
          </p:cNvSpPr>
          <p:nvPr/>
        </p:nvSpPr>
        <p:spPr bwMode="auto">
          <a:xfrm>
            <a:off x="336550" y="800100"/>
            <a:ext cx="8543925" cy="5805488"/>
          </a:xfrm>
          <a:prstGeom prst="roundRect">
            <a:avLst>
              <a:gd name="adj" fmla="val 16667"/>
            </a:avLst>
          </a:prstGeom>
          <a:solidFill>
            <a:schemeClr val="accent5">
              <a:lumMod val="40000"/>
              <a:lumOff val="60000"/>
            </a:schemeClr>
          </a:solidFill>
          <a:ln w="76200">
            <a:solidFill>
              <a:schemeClr val="bg2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marL="342900" marR="0" lvl="0" indent="-342900" algn="ctr" defTabSz="914400" rtl="0" eaLnBrk="1" fontAlgn="base" latinLnBrk="0" hangingPunct="1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Clr>
                <a:srgbClr val="FFCC00"/>
              </a:buClr>
              <a:buSzPct val="120000"/>
              <a:buFontTx/>
              <a:buNone/>
              <a:tabLst/>
              <a:defRPr/>
            </a:pPr>
            <a:endParaRPr kumimoji="0" lang="en-US" sz="3600" b="1" i="0" u="none" strike="noStrike" kern="0" cap="none" spc="0" normalizeH="0" baseline="0" noProof="0">
              <a:ln>
                <a:noFill/>
              </a:ln>
              <a:solidFill>
                <a:srgbClr val="FB1705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VNI-Aptima" pitchFamily="2" charset="0"/>
              <a:ea typeface="+mn-ea"/>
              <a:cs typeface="+mn-cs"/>
            </a:endParaRPr>
          </a:p>
        </p:txBody>
      </p:sp>
      <p:sp>
        <p:nvSpPr>
          <p:cNvPr id="106" name="Rectangle 2"/>
          <p:cNvSpPr txBox="1">
            <a:spLocks noChangeArrowheads="1"/>
          </p:cNvSpPr>
          <p:nvPr/>
        </p:nvSpPr>
        <p:spPr bwMode="auto">
          <a:xfrm>
            <a:off x="482600" y="0"/>
            <a:ext cx="8251825" cy="646113"/>
          </a:xfrm>
          <a:prstGeom prst="rect">
            <a:avLst/>
          </a:prstGeom>
          <a:solidFill>
            <a:schemeClr val="bg2"/>
          </a:solidFill>
          <a:ln w="76200" cmpd="tri">
            <a:solidFill>
              <a:srgbClr val="FF6600"/>
            </a:solidFill>
            <a:miter lim="800000"/>
            <a:headEnd/>
            <a:tailEnd/>
          </a:ln>
          <a:effectLst/>
        </p:spPr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CHỈNH </a:t>
            </a:r>
            <a:r>
              <a:rPr kumimoji="0" lang="en-US" sz="3600" b="1" i="0" u="none" strike="noStrike" kern="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LƯU </a:t>
            </a:r>
            <a:r>
              <a:rPr kumimoji="0" lang="en-US" sz="3600" b="1" i="0" u="none" strike="noStrike" kern="0" cap="none" spc="0" normalizeH="0" baseline="0" noProof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BA </a:t>
            </a:r>
            <a:r>
              <a:rPr kumimoji="0" lang="en-US" sz="3600" b="1" i="0" u="none" strike="noStrike" kern="0" cap="none" spc="0" normalizeH="0" baseline="0" noProof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PHA HÌNH</a:t>
            </a:r>
            <a:r>
              <a:rPr kumimoji="0" lang="en-US" sz="3600" b="1" i="0" u="none" strike="noStrike" kern="0" cap="none" spc="0" normalizeH="0" noProof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 </a:t>
            </a:r>
            <a:r>
              <a:rPr kumimoji="0" lang="en-US" sz="3600" b="1" i="0" u="none" strike="noStrike" kern="0" cap="none" spc="0" normalizeH="0" baseline="0" noProof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CẦU </a:t>
            </a:r>
            <a:endParaRPr kumimoji="0" lang="en-US" sz="3600" b="1" i="0" u="none" strike="noStrike" kern="0" cap="none" spc="0" normalizeH="0" baseline="0" noProof="0" dirty="0">
              <a:ln>
                <a:noFill/>
              </a:ln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  <p:sp>
        <p:nvSpPr>
          <p:cNvPr id="47113" name="Rectangle 17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NZ" altLang="en-US" sz="1800" b="0" i="0" u="none" strike="noStrike" kern="120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ahoma" panose="020B0604030504040204" pitchFamily="34" charset="0"/>
              <a:ea typeface="+mn-ea"/>
              <a:cs typeface="+mn-cs"/>
            </a:endParaRPr>
          </a:p>
        </p:txBody>
      </p:sp>
      <p:grpSp>
        <p:nvGrpSpPr>
          <p:cNvPr id="47114" name="Group 106"/>
          <p:cNvGrpSpPr>
            <a:grpSpLocks noChangeAspect="1"/>
          </p:cNvGrpSpPr>
          <p:nvPr/>
        </p:nvGrpSpPr>
        <p:grpSpPr bwMode="auto">
          <a:xfrm>
            <a:off x="519113" y="1895475"/>
            <a:ext cx="3322637" cy="2628900"/>
            <a:chOff x="898" y="8198"/>
            <a:chExt cx="3380" cy="2340"/>
          </a:xfrm>
        </p:grpSpPr>
        <p:sp>
          <p:nvSpPr>
            <p:cNvPr id="47118" name="AutoShape 174"/>
            <p:cNvSpPr>
              <a:spLocks noChangeAspect="1" noChangeArrowheads="1" noTextEdit="1"/>
            </p:cNvSpPr>
            <p:nvPr/>
          </p:nvSpPr>
          <p:spPr bwMode="auto">
            <a:xfrm>
              <a:off x="898" y="8198"/>
              <a:ext cx="3380" cy="23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 panose="020B0604030504040204" pitchFamily="34" charset="0"/>
                <a:ea typeface="+mn-ea"/>
                <a:cs typeface="+mn-cs"/>
              </a:endParaRPr>
            </a:p>
          </p:txBody>
        </p:sp>
        <p:grpSp>
          <p:nvGrpSpPr>
            <p:cNvPr id="47119" name="Group 107"/>
            <p:cNvGrpSpPr>
              <a:grpSpLocks/>
            </p:cNvGrpSpPr>
            <p:nvPr/>
          </p:nvGrpSpPr>
          <p:grpSpPr bwMode="auto">
            <a:xfrm>
              <a:off x="898" y="8231"/>
              <a:ext cx="3380" cy="2307"/>
              <a:chOff x="898" y="8231"/>
              <a:chExt cx="3380" cy="2307"/>
            </a:xfrm>
          </p:grpSpPr>
          <p:sp>
            <p:nvSpPr>
              <p:cNvPr id="47120" name="Rectangle 173"/>
              <p:cNvSpPr>
                <a:spLocks noChangeArrowheads="1"/>
              </p:cNvSpPr>
              <p:nvPr/>
            </p:nvSpPr>
            <p:spPr bwMode="auto">
              <a:xfrm>
                <a:off x="1136" y="9303"/>
                <a:ext cx="1" cy="15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altLang="en-US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ahoma" panose="020B060403050404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47121" name="Rectangle 172"/>
              <p:cNvSpPr>
                <a:spLocks noChangeArrowheads="1"/>
              </p:cNvSpPr>
              <p:nvPr/>
            </p:nvSpPr>
            <p:spPr bwMode="auto">
              <a:xfrm>
                <a:off x="1136" y="9822"/>
                <a:ext cx="1" cy="15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altLang="en-US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ahoma" panose="020B060403050404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47122" name="Rectangle 171"/>
              <p:cNvSpPr>
                <a:spLocks noChangeArrowheads="1"/>
              </p:cNvSpPr>
              <p:nvPr/>
            </p:nvSpPr>
            <p:spPr bwMode="auto">
              <a:xfrm>
                <a:off x="1683" y="8549"/>
                <a:ext cx="366" cy="31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en-US" sz="1800" b="0" i="0" u="none" strike="noStrike" kern="1200" cap="none" spc="0" normalizeH="0" baseline="0" noProof="0" smtClean="0">
                    <a:ln>
                      <a:noFill/>
                    </a:ln>
                    <a:solidFill>
                      <a:srgbClr val="000080"/>
                    </a:solidFill>
                    <a:effectLst/>
                    <a:uLnTx/>
                    <a:uFillTx/>
                    <a:latin typeface="Tahoma" panose="020B0604030504040204" pitchFamily="34" charset="0"/>
                    <a:ea typeface="+mn-ea"/>
                    <a:cs typeface="Times New Roman" panose="02020603050405020304" pitchFamily="18" charset="0"/>
                  </a:rPr>
                  <a:t>D</a:t>
                </a:r>
                <a:r>
                  <a:rPr kumimoji="0" lang="en-US" altLang="en-US" sz="1800" b="0" i="0" u="none" strike="noStrike" kern="1200" cap="none" spc="0" normalizeH="0" baseline="-30000" noProof="0" smtClean="0">
                    <a:ln>
                      <a:noFill/>
                    </a:ln>
                    <a:solidFill>
                      <a:srgbClr val="000080"/>
                    </a:solidFill>
                    <a:effectLst/>
                    <a:uLnTx/>
                    <a:uFillTx/>
                    <a:latin typeface="Tahoma" panose="020B0604030504040204" pitchFamily="34" charset="0"/>
                    <a:ea typeface="+mn-ea"/>
                    <a:cs typeface="Times New Roman" panose="02020603050405020304" pitchFamily="18" charset="0"/>
                  </a:rPr>
                  <a:t>4</a:t>
                </a:r>
                <a:endParaRPr kumimoji="0" lang="en-US" altLang="en-US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ahoma" panose="020B060403050404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47123" name="Line 170"/>
              <p:cNvSpPr>
                <a:spLocks noChangeShapeType="1"/>
              </p:cNvSpPr>
              <p:nvPr/>
            </p:nvSpPr>
            <p:spPr bwMode="auto">
              <a:xfrm flipH="1">
                <a:off x="1186" y="10481"/>
                <a:ext cx="951" cy="5"/>
              </a:xfrm>
              <a:prstGeom prst="line">
                <a:avLst/>
              </a:prstGeom>
              <a:noFill/>
              <a:ln w="1841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</a:extLst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ahoma" panose="020B060403050404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47124" name="Line 169"/>
              <p:cNvSpPr>
                <a:spLocks noChangeShapeType="1"/>
              </p:cNvSpPr>
              <p:nvPr/>
            </p:nvSpPr>
            <p:spPr bwMode="auto">
              <a:xfrm>
                <a:off x="2969" y="10433"/>
                <a:ext cx="1" cy="104"/>
              </a:xfrm>
              <a:prstGeom prst="line">
                <a:avLst/>
              </a:prstGeom>
              <a:noFill/>
              <a:ln w="18415">
                <a:solidFill>
                  <a:srgbClr val="0000FF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</a:extLst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ahoma" panose="020B060403050404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47125" name="Line 168"/>
              <p:cNvSpPr>
                <a:spLocks noChangeShapeType="1"/>
              </p:cNvSpPr>
              <p:nvPr/>
            </p:nvSpPr>
            <p:spPr bwMode="auto">
              <a:xfrm>
                <a:off x="2155" y="10433"/>
                <a:ext cx="1" cy="104"/>
              </a:xfrm>
              <a:prstGeom prst="line">
                <a:avLst/>
              </a:prstGeom>
              <a:noFill/>
              <a:ln w="18415">
                <a:solidFill>
                  <a:srgbClr val="0000FF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</a:extLst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ahoma" panose="020B060403050404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47126" name="Line 167"/>
              <p:cNvSpPr>
                <a:spLocks noChangeShapeType="1"/>
              </p:cNvSpPr>
              <p:nvPr/>
            </p:nvSpPr>
            <p:spPr bwMode="auto">
              <a:xfrm>
                <a:off x="2155" y="10537"/>
                <a:ext cx="814" cy="1"/>
              </a:xfrm>
              <a:prstGeom prst="line">
                <a:avLst/>
              </a:prstGeom>
              <a:noFill/>
              <a:ln w="18415">
                <a:solidFill>
                  <a:srgbClr val="0000FF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</a:extLst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ahoma" panose="020B060403050404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47127" name="Line 166"/>
              <p:cNvSpPr>
                <a:spLocks noChangeShapeType="1"/>
              </p:cNvSpPr>
              <p:nvPr/>
            </p:nvSpPr>
            <p:spPr bwMode="auto">
              <a:xfrm>
                <a:off x="2155" y="10433"/>
                <a:ext cx="814" cy="1"/>
              </a:xfrm>
              <a:prstGeom prst="line">
                <a:avLst/>
              </a:prstGeom>
              <a:noFill/>
              <a:ln w="18415">
                <a:solidFill>
                  <a:srgbClr val="0000FF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</a:extLst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ahoma" panose="020B060403050404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47128" name="Rectangle 165"/>
              <p:cNvSpPr>
                <a:spLocks noChangeArrowheads="1"/>
              </p:cNvSpPr>
              <p:nvPr/>
            </p:nvSpPr>
            <p:spPr bwMode="auto">
              <a:xfrm>
                <a:off x="2438" y="10167"/>
                <a:ext cx="280" cy="30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en-US" sz="1800" b="0" i="0" u="none" strike="noStrike" kern="1200" cap="none" spc="0" normalizeH="0" baseline="0" noProof="0" smtClean="0">
                    <a:ln>
                      <a:noFill/>
                    </a:ln>
                    <a:solidFill>
                      <a:srgbClr val="000080"/>
                    </a:solidFill>
                    <a:effectLst/>
                    <a:uLnTx/>
                    <a:uFillTx/>
                    <a:latin typeface="Tahoma" panose="020B0604030504040204" pitchFamily="34" charset="0"/>
                    <a:ea typeface="+mn-ea"/>
                    <a:cs typeface="Times New Roman" panose="02020603050405020304" pitchFamily="18" charset="0"/>
                  </a:rPr>
                  <a:t>R</a:t>
                </a:r>
                <a:endParaRPr kumimoji="0" lang="en-US" altLang="en-US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ahoma" panose="020B060403050404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47129" name="Line 164"/>
              <p:cNvSpPr>
                <a:spLocks noChangeShapeType="1"/>
              </p:cNvSpPr>
              <p:nvPr/>
            </p:nvSpPr>
            <p:spPr bwMode="auto">
              <a:xfrm>
                <a:off x="2970" y="10480"/>
                <a:ext cx="930" cy="6"/>
              </a:xfrm>
              <a:prstGeom prst="line">
                <a:avLst/>
              </a:prstGeom>
              <a:noFill/>
              <a:ln w="1841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</a:extLst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ahoma" panose="020B060403050404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47130" name="Oval 163"/>
              <p:cNvSpPr>
                <a:spLocks noChangeArrowheads="1"/>
              </p:cNvSpPr>
              <p:nvPr/>
            </p:nvSpPr>
            <p:spPr bwMode="auto">
              <a:xfrm>
                <a:off x="2216" y="8549"/>
                <a:ext cx="82" cy="52"/>
              </a:xfrm>
              <a:prstGeom prst="ellipse">
                <a:avLst/>
              </a:prstGeom>
              <a:solidFill>
                <a:srgbClr val="800000"/>
              </a:solidFill>
              <a:ln w="0">
                <a:solidFill>
                  <a:srgbClr val="800000"/>
                </a:solidFill>
                <a:round/>
                <a:headEnd/>
                <a:tailEnd/>
              </a:ln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NZ" altLang="en-US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ahoma" panose="020B060403050404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47131" name="Oval 162"/>
              <p:cNvSpPr>
                <a:spLocks noChangeArrowheads="1"/>
              </p:cNvSpPr>
              <p:nvPr/>
            </p:nvSpPr>
            <p:spPr bwMode="auto">
              <a:xfrm>
                <a:off x="2488" y="8549"/>
                <a:ext cx="83" cy="52"/>
              </a:xfrm>
              <a:prstGeom prst="ellipse">
                <a:avLst/>
              </a:prstGeom>
              <a:solidFill>
                <a:srgbClr val="800000"/>
              </a:solidFill>
              <a:ln w="0">
                <a:solidFill>
                  <a:srgbClr val="800000"/>
                </a:solidFill>
                <a:round/>
                <a:headEnd/>
                <a:tailEnd/>
              </a:ln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NZ" altLang="en-US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ahoma" panose="020B060403050404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47132" name="Oval 161"/>
              <p:cNvSpPr>
                <a:spLocks noChangeArrowheads="1"/>
              </p:cNvSpPr>
              <p:nvPr/>
            </p:nvSpPr>
            <p:spPr bwMode="auto">
              <a:xfrm>
                <a:off x="2760" y="8549"/>
                <a:ext cx="80" cy="52"/>
              </a:xfrm>
              <a:prstGeom prst="ellipse">
                <a:avLst/>
              </a:prstGeom>
              <a:solidFill>
                <a:srgbClr val="800000"/>
              </a:solidFill>
              <a:ln w="0">
                <a:solidFill>
                  <a:srgbClr val="800000"/>
                </a:solidFill>
                <a:round/>
                <a:headEnd/>
                <a:tailEnd/>
              </a:ln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NZ" altLang="en-US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ahoma" panose="020B060403050404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47133" name="Line 160"/>
              <p:cNvSpPr>
                <a:spLocks noChangeShapeType="1"/>
              </p:cNvSpPr>
              <p:nvPr/>
            </p:nvSpPr>
            <p:spPr bwMode="auto">
              <a:xfrm flipH="1">
                <a:off x="2544" y="8930"/>
                <a:ext cx="270" cy="0"/>
              </a:xfrm>
              <a:prstGeom prst="line">
                <a:avLst/>
              </a:prstGeom>
              <a:noFill/>
              <a:ln w="1841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</a:extLst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ahoma" panose="020B060403050404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47134" name="Line 159"/>
              <p:cNvSpPr>
                <a:spLocks noChangeShapeType="1"/>
              </p:cNvSpPr>
              <p:nvPr/>
            </p:nvSpPr>
            <p:spPr bwMode="auto">
              <a:xfrm>
                <a:off x="3627" y="8930"/>
                <a:ext cx="273" cy="0"/>
              </a:xfrm>
              <a:prstGeom prst="line">
                <a:avLst/>
              </a:prstGeom>
              <a:noFill/>
              <a:ln w="1841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</a:extLst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ahoma" panose="020B060403050404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47135" name="Line 158"/>
              <p:cNvSpPr>
                <a:spLocks noChangeShapeType="1"/>
              </p:cNvSpPr>
              <p:nvPr/>
            </p:nvSpPr>
            <p:spPr bwMode="auto">
              <a:xfrm>
                <a:off x="2814" y="8930"/>
                <a:ext cx="813" cy="0"/>
              </a:xfrm>
              <a:prstGeom prst="line">
                <a:avLst/>
              </a:prstGeom>
              <a:noFill/>
              <a:ln w="18415">
                <a:solidFill>
                  <a:srgbClr val="0000FF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</a:extLst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ahoma" panose="020B060403050404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47136" name="Rectangle 157"/>
              <p:cNvSpPr>
                <a:spLocks noChangeArrowheads="1"/>
              </p:cNvSpPr>
              <p:nvPr/>
            </p:nvSpPr>
            <p:spPr bwMode="auto">
              <a:xfrm>
                <a:off x="3330" y="8775"/>
                <a:ext cx="26" cy="311"/>
              </a:xfrm>
              <a:prstGeom prst="rect">
                <a:avLst/>
              </a:prstGeom>
              <a:solidFill>
                <a:srgbClr val="0000FF"/>
              </a:solidFill>
              <a:ln w="18415">
                <a:solidFill>
                  <a:srgbClr val="0000FF"/>
                </a:solidFill>
                <a:miter lim="800000"/>
                <a:headEnd/>
                <a:tailEnd/>
              </a:ln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NZ" altLang="en-US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ahoma" panose="020B060403050404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47137" name="Freeform 156"/>
              <p:cNvSpPr>
                <a:spLocks/>
              </p:cNvSpPr>
              <p:nvPr/>
            </p:nvSpPr>
            <p:spPr bwMode="auto">
              <a:xfrm>
                <a:off x="3059" y="8775"/>
                <a:ext cx="243" cy="311"/>
              </a:xfrm>
              <a:custGeom>
                <a:avLst/>
                <a:gdLst>
                  <a:gd name="T0" fmla="*/ 0 w 257"/>
                  <a:gd name="T1" fmla="*/ 0 h 395"/>
                  <a:gd name="T2" fmla="*/ 124 w 257"/>
                  <a:gd name="T3" fmla="*/ 9 h 395"/>
                  <a:gd name="T4" fmla="*/ 0 w 257"/>
                  <a:gd name="T5" fmla="*/ 17 h 395"/>
                  <a:gd name="T6" fmla="*/ 0 w 257"/>
                  <a:gd name="T7" fmla="*/ 0 h 395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257"/>
                  <a:gd name="T13" fmla="*/ 0 h 395"/>
                  <a:gd name="T14" fmla="*/ 257 w 257"/>
                  <a:gd name="T15" fmla="*/ 395 h 395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57" h="395">
                    <a:moveTo>
                      <a:pt x="0" y="0"/>
                    </a:moveTo>
                    <a:lnTo>
                      <a:pt x="257" y="197"/>
                    </a:lnTo>
                    <a:lnTo>
                      <a:pt x="0" y="395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00FF"/>
              </a:solidFill>
              <a:ln w="18415">
                <a:solidFill>
                  <a:srgbClr val="0000FF"/>
                </a:solidFill>
                <a:round/>
                <a:headEnd/>
                <a:tailEnd/>
              </a:ln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NZ" altLang="en-US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ahoma" panose="020B060403050404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47138" name="Line 155"/>
              <p:cNvSpPr>
                <a:spLocks noChangeShapeType="1"/>
              </p:cNvSpPr>
              <p:nvPr/>
            </p:nvSpPr>
            <p:spPr bwMode="auto">
              <a:xfrm flipH="1">
                <a:off x="2544" y="9448"/>
                <a:ext cx="270" cy="3"/>
              </a:xfrm>
              <a:prstGeom prst="line">
                <a:avLst/>
              </a:prstGeom>
              <a:noFill/>
              <a:ln w="1841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</a:extLst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ahoma" panose="020B060403050404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47139" name="Line 154"/>
              <p:cNvSpPr>
                <a:spLocks noChangeShapeType="1"/>
              </p:cNvSpPr>
              <p:nvPr/>
            </p:nvSpPr>
            <p:spPr bwMode="auto">
              <a:xfrm>
                <a:off x="3627" y="9448"/>
                <a:ext cx="273" cy="3"/>
              </a:xfrm>
              <a:prstGeom prst="line">
                <a:avLst/>
              </a:prstGeom>
              <a:noFill/>
              <a:ln w="1841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</a:extLst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ahoma" panose="020B060403050404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47140" name="Line 153"/>
              <p:cNvSpPr>
                <a:spLocks noChangeShapeType="1"/>
              </p:cNvSpPr>
              <p:nvPr/>
            </p:nvSpPr>
            <p:spPr bwMode="auto">
              <a:xfrm>
                <a:off x="2814" y="9448"/>
                <a:ext cx="813" cy="3"/>
              </a:xfrm>
              <a:prstGeom prst="line">
                <a:avLst/>
              </a:prstGeom>
              <a:noFill/>
              <a:ln w="18415">
                <a:solidFill>
                  <a:srgbClr val="0000FF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</a:extLst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ahoma" panose="020B060403050404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47141" name="Rectangle 152"/>
              <p:cNvSpPr>
                <a:spLocks noChangeArrowheads="1"/>
              </p:cNvSpPr>
              <p:nvPr/>
            </p:nvSpPr>
            <p:spPr bwMode="auto">
              <a:xfrm>
                <a:off x="3330" y="9293"/>
                <a:ext cx="26" cy="310"/>
              </a:xfrm>
              <a:prstGeom prst="rect">
                <a:avLst/>
              </a:prstGeom>
              <a:solidFill>
                <a:srgbClr val="0000FF"/>
              </a:solidFill>
              <a:ln w="18415">
                <a:solidFill>
                  <a:srgbClr val="0000FF"/>
                </a:solidFill>
                <a:miter lim="800000"/>
                <a:headEnd/>
                <a:tailEnd/>
              </a:ln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NZ" altLang="en-US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ahoma" panose="020B060403050404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47142" name="Freeform 151"/>
              <p:cNvSpPr>
                <a:spLocks/>
              </p:cNvSpPr>
              <p:nvPr/>
            </p:nvSpPr>
            <p:spPr bwMode="auto">
              <a:xfrm>
                <a:off x="3059" y="9293"/>
                <a:ext cx="243" cy="310"/>
              </a:xfrm>
              <a:custGeom>
                <a:avLst/>
                <a:gdLst>
                  <a:gd name="T0" fmla="*/ 0 w 257"/>
                  <a:gd name="T1" fmla="*/ 0 h 395"/>
                  <a:gd name="T2" fmla="*/ 124 w 257"/>
                  <a:gd name="T3" fmla="*/ 8 h 395"/>
                  <a:gd name="T4" fmla="*/ 0 w 257"/>
                  <a:gd name="T5" fmla="*/ 16 h 395"/>
                  <a:gd name="T6" fmla="*/ 0 w 257"/>
                  <a:gd name="T7" fmla="*/ 0 h 395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257"/>
                  <a:gd name="T13" fmla="*/ 0 h 395"/>
                  <a:gd name="T14" fmla="*/ 257 w 257"/>
                  <a:gd name="T15" fmla="*/ 395 h 395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57" h="395">
                    <a:moveTo>
                      <a:pt x="0" y="0"/>
                    </a:moveTo>
                    <a:lnTo>
                      <a:pt x="257" y="198"/>
                    </a:lnTo>
                    <a:lnTo>
                      <a:pt x="0" y="395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00FF"/>
              </a:solidFill>
              <a:ln w="18415">
                <a:solidFill>
                  <a:srgbClr val="0000FF"/>
                </a:solidFill>
                <a:round/>
                <a:headEnd/>
                <a:tailEnd/>
              </a:ln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NZ" altLang="en-US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ahoma" panose="020B060403050404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47143" name="Line 150"/>
              <p:cNvSpPr>
                <a:spLocks noChangeShapeType="1"/>
              </p:cNvSpPr>
              <p:nvPr/>
            </p:nvSpPr>
            <p:spPr bwMode="auto">
              <a:xfrm flipH="1">
                <a:off x="2544" y="9968"/>
                <a:ext cx="270" cy="0"/>
              </a:xfrm>
              <a:prstGeom prst="line">
                <a:avLst/>
              </a:prstGeom>
              <a:noFill/>
              <a:ln w="1841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</a:extLst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ahoma" panose="020B060403050404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47144" name="Line 149"/>
              <p:cNvSpPr>
                <a:spLocks noChangeShapeType="1"/>
              </p:cNvSpPr>
              <p:nvPr/>
            </p:nvSpPr>
            <p:spPr bwMode="auto">
              <a:xfrm>
                <a:off x="3627" y="9968"/>
                <a:ext cx="273" cy="0"/>
              </a:xfrm>
              <a:prstGeom prst="line">
                <a:avLst/>
              </a:prstGeom>
              <a:noFill/>
              <a:ln w="1841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</a:extLst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ahoma" panose="020B060403050404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47145" name="Line 148"/>
              <p:cNvSpPr>
                <a:spLocks noChangeShapeType="1"/>
              </p:cNvSpPr>
              <p:nvPr/>
            </p:nvSpPr>
            <p:spPr bwMode="auto">
              <a:xfrm>
                <a:off x="2814" y="9968"/>
                <a:ext cx="813" cy="0"/>
              </a:xfrm>
              <a:prstGeom prst="line">
                <a:avLst/>
              </a:prstGeom>
              <a:noFill/>
              <a:ln w="18415">
                <a:solidFill>
                  <a:srgbClr val="0000FF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</a:extLst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ahoma" panose="020B060403050404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47146" name="Rectangle 147"/>
              <p:cNvSpPr>
                <a:spLocks noChangeArrowheads="1"/>
              </p:cNvSpPr>
              <p:nvPr/>
            </p:nvSpPr>
            <p:spPr bwMode="auto">
              <a:xfrm>
                <a:off x="3330" y="9812"/>
                <a:ext cx="26" cy="310"/>
              </a:xfrm>
              <a:prstGeom prst="rect">
                <a:avLst/>
              </a:prstGeom>
              <a:solidFill>
                <a:srgbClr val="0000FF"/>
              </a:solidFill>
              <a:ln w="18415">
                <a:solidFill>
                  <a:srgbClr val="0000FF"/>
                </a:solidFill>
                <a:miter lim="800000"/>
                <a:headEnd/>
                <a:tailEnd/>
              </a:ln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NZ" altLang="en-US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ahoma" panose="020B060403050404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47147" name="Freeform 146"/>
              <p:cNvSpPr>
                <a:spLocks/>
              </p:cNvSpPr>
              <p:nvPr/>
            </p:nvSpPr>
            <p:spPr bwMode="auto">
              <a:xfrm>
                <a:off x="3059" y="9812"/>
                <a:ext cx="243" cy="310"/>
              </a:xfrm>
              <a:custGeom>
                <a:avLst/>
                <a:gdLst>
                  <a:gd name="T0" fmla="*/ 0 w 257"/>
                  <a:gd name="T1" fmla="*/ 0 h 396"/>
                  <a:gd name="T2" fmla="*/ 124 w 257"/>
                  <a:gd name="T3" fmla="*/ 8 h 396"/>
                  <a:gd name="T4" fmla="*/ 0 w 257"/>
                  <a:gd name="T5" fmla="*/ 16 h 396"/>
                  <a:gd name="T6" fmla="*/ 0 w 257"/>
                  <a:gd name="T7" fmla="*/ 0 h 396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257"/>
                  <a:gd name="T13" fmla="*/ 0 h 396"/>
                  <a:gd name="T14" fmla="*/ 257 w 257"/>
                  <a:gd name="T15" fmla="*/ 396 h 39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57" h="396">
                    <a:moveTo>
                      <a:pt x="0" y="0"/>
                    </a:moveTo>
                    <a:lnTo>
                      <a:pt x="257" y="198"/>
                    </a:lnTo>
                    <a:lnTo>
                      <a:pt x="0" y="396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00FF"/>
              </a:solidFill>
              <a:ln w="18415">
                <a:solidFill>
                  <a:srgbClr val="0000FF"/>
                </a:solidFill>
                <a:round/>
                <a:headEnd/>
                <a:tailEnd/>
              </a:ln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NZ" altLang="en-US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ahoma" panose="020B060403050404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47148" name="Line 145"/>
              <p:cNvSpPr>
                <a:spLocks noChangeShapeType="1"/>
              </p:cNvSpPr>
              <p:nvPr/>
            </p:nvSpPr>
            <p:spPr bwMode="auto">
              <a:xfrm flipH="1">
                <a:off x="1186" y="9968"/>
                <a:ext cx="272" cy="0"/>
              </a:xfrm>
              <a:prstGeom prst="line">
                <a:avLst/>
              </a:prstGeom>
              <a:noFill/>
              <a:ln w="1841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</a:extLst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ahoma" panose="020B060403050404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47149" name="Line 144"/>
              <p:cNvSpPr>
                <a:spLocks noChangeShapeType="1"/>
              </p:cNvSpPr>
              <p:nvPr/>
            </p:nvSpPr>
            <p:spPr bwMode="auto">
              <a:xfrm>
                <a:off x="2272" y="9968"/>
                <a:ext cx="272" cy="0"/>
              </a:xfrm>
              <a:prstGeom prst="line">
                <a:avLst/>
              </a:prstGeom>
              <a:noFill/>
              <a:ln w="1841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</a:extLst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ahoma" panose="020B060403050404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47150" name="Line 143"/>
              <p:cNvSpPr>
                <a:spLocks noChangeShapeType="1"/>
              </p:cNvSpPr>
              <p:nvPr/>
            </p:nvSpPr>
            <p:spPr bwMode="auto">
              <a:xfrm>
                <a:off x="1458" y="9968"/>
                <a:ext cx="814" cy="0"/>
              </a:xfrm>
              <a:prstGeom prst="line">
                <a:avLst/>
              </a:prstGeom>
              <a:noFill/>
              <a:ln w="18415">
                <a:solidFill>
                  <a:srgbClr val="0000FF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</a:extLst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ahoma" panose="020B060403050404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47151" name="Rectangle 142"/>
              <p:cNvSpPr>
                <a:spLocks noChangeArrowheads="1"/>
              </p:cNvSpPr>
              <p:nvPr/>
            </p:nvSpPr>
            <p:spPr bwMode="auto">
              <a:xfrm>
                <a:off x="1972" y="9812"/>
                <a:ext cx="28" cy="310"/>
              </a:xfrm>
              <a:prstGeom prst="rect">
                <a:avLst/>
              </a:prstGeom>
              <a:solidFill>
                <a:srgbClr val="0000FF"/>
              </a:solidFill>
              <a:ln w="18415">
                <a:solidFill>
                  <a:srgbClr val="0000FF"/>
                </a:solidFill>
                <a:miter lim="800000"/>
                <a:headEnd/>
                <a:tailEnd/>
              </a:ln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NZ" altLang="en-US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ahoma" panose="020B060403050404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47152" name="Freeform 141"/>
              <p:cNvSpPr>
                <a:spLocks/>
              </p:cNvSpPr>
              <p:nvPr/>
            </p:nvSpPr>
            <p:spPr bwMode="auto">
              <a:xfrm>
                <a:off x="1702" y="9812"/>
                <a:ext cx="242" cy="310"/>
              </a:xfrm>
              <a:custGeom>
                <a:avLst/>
                <a:gdLst>
                  <a:gd name="T0" fmla="*/ 0 w 257"/>
                  <a:gd name="T1" fmla="*/ 0 h 396"/>
                  <a:gd name="T2" fmla="*/ 118 w 257"/>
                  <a:gd name="T3" fmla="*/ 8 h 396"/>
                  <a:gd name="T4" fmla="*/ 0 w 257"/>
                  <a:gd name="T5" fmla="*/ 16 h 396"/>
                  <a:gd name="T6" fmla="*/ 0 w 257"/>
                  <a:gd name="T7" fmla="*/ 0 h 396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257"/>
                  <a:gd name="T13" fmla="*/ 0 h 396"/>
                  <a:gd name="T14" fmla="*/ 257 w 257"/>
                  <a:gd name="T15" fmla="*/ 396 h 39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57" h="396">
                    <a:moveTo>
                      <a:pt x="0" y="0"/>
                    </a:moveTo>
                    <a:lnTo>
                      <a:pt x="257" y="198"/>
                    </a:lnTo>
                    <a:lnTo>
                      <a:pt x="0" y="396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00FF"/>
              </a:solidFill>
              <a:ln w="18415">
                <a:solidFill>
                  <a:srgbClr val="0000FF"/>
                </a:solidFill>
                <a:round/>
                <a:headEnd/>
                <a:tailEnd/>
              </a:ln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NZ" altLang="en-US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ahoma" panose="020B060403050404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47153" name="Line 140"/>
              <p:cNvSpPr>
                <a:spLocks noChangeShapeType="1"/>
              </p:cNvSpPr>
              <p:nvPr/>
            </p:nvSpPr>
            <p:spPr bwMode="auto">
              <a:xfrm flipH="1">
                <a:off x="1186" y="9448"/>
                <a:ext cx="272" cy="3"/>
              </a:xfrm>
              <a:prstGeom prst="line">
                <a:avLst/>
              </a:prstGeom>
              <a:noFill/>
              <a:ln w="1841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</a:extLst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ahoma" panose="020B060403050404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47154" name="Line 139"/>
              <p:cNvSpPr>
                <a:spLocks noChangeShapeType="1"/>
              </p:cNvSpPr>
              <p:nvPr/>
            </p:nvSpPr>
            <p:spPr bwMode="auto">
              <a:xfrm>
                <a:off x="2272" y="9448"/>
                <a:ext cx="272" cy="3"/>
              </a:xfrm>
              <a:prstGeom prst="line">
                <a:avLst/>
              </a:prstGeom>
              <a:noFill/>
              <a:ln w="1841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</a:extLst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ahoma" panose="020B060403050404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47155" name="Line 138"/>
              <p:cNvSpPr>
                <a:spLocks noChangeShapeType="1"/>
              </p:cNvSpPr>
              <p:nvPr/>
            </p:nvSpPr>
            <p:spPr bwMode="auto">
              <a:xfrm>
                <a:off x="1458" y="9448"/>
                <a:ext cx="814" cy="3"/>
              </a:xfrm>
              <a:prstGeom prst="line">
                <a:avLst/>
              </a:prstGeom>
              <a:noFill/>
              <a:ln w="18415">
                <a:solidFill>
                  <a:srgbClr val="0000FF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</a:extLst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ahoma" panose="020B060403050404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47156" name="Rectangle 137"/>
              <p:cNvSpPr>
                <a:spLocks noChangeArrowheads="1"/>
              </p:cNvSpPr>
              <p:nvPr/>
            </p:nvSpPr>
            <p:spPr bwMode="auto">
              <a:xfrm>
                <a:off x="1972" y="9293"/>
                <a:ext cx="28" cy="310"/>
              </a:xfrm>
              <a:prstGeom prst="rect">
                <a:avLst/>
              </a:prstGeom>
              <a:solidFill>
                <a:srgbClr val="0000FF"/>
              </a:solidFill>
              <a:ln w="18415">
                <a:solidFill>
                  <a:srgbClr val="0000FF"/>
                </a:solidFill>
                <a:miter lim="800000"/>
                <a:headEnd/>
                <a:tailEnd/>
              </a:ln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NZ" altLang="en-US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ahoma" panose="020B060403050404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47157" name="Freeform 136"/>
              <p:cNvSpPr>
                <a:spLocks/>
              </p:cNvSpPr>
              <p:nvPr/>
            </p:nvSpPr>
            <p:spPr bwMode="auto">
              <a:xfrm>
                <a:off x="1702" y="9293"/>
                <a:ext cx="242" cy="310"/>
              </a:xfrm>
              <a:custGeom>
                <a:avLst/>
                <a:gdLst>
                  <a:gd name="T0" fmla="*/ 0 w 257"/>
                  <a:gd name="T1" fmla="*/ 0 h 395"/>
                  <a:gd name="T2" fmla="*/ 118 w 257"/>
                  <a:gd name="T3" fmla="*/ 8 h 395"/>
                  <a:gd name="T4" fmla="*/ 0 w 257"/>
                  <a:gd name="T5" fmla="*/ 16 h 395"/>
                  <a:gd name="T6" fmla="*/ 0 w 257"/>
                  <a:gd name="T7" fmla="*/ 0 h 395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257"/>
                  <a:gd name="T13" fmla="*/ 0 h 395"/>
                  <a:gd name="T14" fmla="*/ 257 w 257"/>
                  <a:gd name="T15" fmla="*/ 395 h 395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57" h="395">
                    <a:moveTo>
                      <a:pt x="0" y="0"/>
                    </a:moveTo>
                    <a:lnTo>
                      <a:pt x="257" y="198"/>
                    </a:lnTo>
                    <a:lnTo>
                      <a:pt x="0" y="395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00FF"/>
              </a:solidFill>
              <a:ln w="18415">
                <a:solidFill>
                  <a:srgbClr val="0000FF"/>
                </a:solidFill>
                <a:round/>
                <a:headEnd/>
                <a:tailEnd/>
              </a:ln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NZ" altLang="en-US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ahoma" panose="020B060403050404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47158" name="Line 135"/>
              <p:cNvSpPr>
                <a:spLocks noChangeShapeType="1"/>
              </p:cNvSpPr>
              <p:nvPr/>
            </p:nvSpPr>
            <p:spPr bwMode="auto">
              <a:xfrm flipH="1">
                <a:off x="1186" y="8930"/>
                <a:ext cx="272" cy="0"/>
              </a:xfrm>
              <a:prstGeom prst="line">
                <a:avLst/>
              </a:prstGeom>
              <a:noFill/>
              <a:ln w="1841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</a:extLst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ahoma" panose="020B060403050404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47159" name="Line 134"/>
              <p:cNvSpPr>
                <a:spLocks noChangeShapeType="1"/>
              </p:cNvSpPr>
              <p:nvPr/>
            </p:nvSpPr>
            <p:spPr bwMode="auto">
              <a:xfrm>
                <a:off x="2272" y="8930"/>
                <a:ext cx="272" cy="0"/>
              </a:xfrm>
              <a:prstGeom prst="line">
                <a:avLst/>
              </a:prstGeom>
              <a:noFill/>
              <a:ln w="1841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</a:extLst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ahoma" panose="020B060403050404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47160" name="Line 133"/>
              <p:cNvSpPr>
                <a:spLocks noChangeShapeType="1"/>
              </p:cNvSpPr>
              <p:nvPr/>
            </p:nvSpPr>
            <p:spPr bwMode="auto">
              <a:xfrm>
                <a:off x="1458" y="8930"/>
                <a:ext cx="814" cy="0"/>
              </a:xfrm>
              <a:prstGeom prst="line">
                <a:avLst/>
              </a:prstGeom>
              <a:noFill/>
              <a:ln w="18415">
                <a:solidFill>
                  <a:srgbClr val="0000FF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</a:extLst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ahoma" panose="020B060403050404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47161" name="Rectangle 132"/>
              <p:cNvSpPr>
                <a:spLocks noChangeArrowheads="1"/>
              </p:cNvSpPr>
              <p:nvPr/>
            </p:nvSpPr>
            <p:spPr bwMode="auto">
              <a:xfrm>
                <a:off x="1972" y="8775"/>
                <a:ext cx="28" cy="311"/>
              </a:xfrm>
              <a:prstGeom prst="rect">
                <a:avLst/>
              </a:prstGeom>
              <a:solidFill>
                <a:srgbClr val="0000FF"/>
              </a:solidFill>
              <a:ln w="18415">
                <a:solidFill>
                  <a:srgbClr val="0000FF"/>
                </a:solidFill>
                <a:miter lim="800000"/>
                <a:headEnd/>
                <a:tailEnd/>
              </a:ln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NZ" altLang="en-US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ahoma" panose="020B060403050404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47162" name="Freeform 131"/>
              <p:cNvSpPr>
                <a:spLocks/>
              </p:cNvSpPr>
              <p:nvPr/>
            </p:nvSpPr>
            <p:spPr bwMode="auto">
              <a:xfrm>
                <a:off x="1702" y="8775"/>
                <a:ext cx="242" cy="311"/>
              </a:xfrm>
              <a:custGeom>
                <a:avLst/>
                <a:gdLst>
                  <a:gd name="T0" fmla="*/ 0 w 257"/>
                  <a:gd name="T1" fmla="*/ 0 h 395"/>
                  <a:gd name="T2" fmla="*/ 118 w 257"/>
                  <a:gd name="T3" fmla="*/ 9 h 395"/>
                  <a:gd name="T4" fmla="*/ 0 w 257"/>
                  <a:gd name="T5" fmla="*/ 17 h 395"/>
                  <a:gd name="T6" fmla="*/ 0 w 257"/>
                  <a:gd name="T7" fmla="*/ 0 h 395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257"/>
                  <a:gd name="T13" fmla="*/ 0 h 395"/>
                  <a:gd name="T14" fmla="*/ 257 w 257"/>
                  <a:gd name="T15" fmla="*/ 395 h 395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57" h="395">
                    <a:moveTo>
                      <a:pt x="0" y="0"/>
                    </a:moveTo>
                    <a:lnTo>
                      <a:pt x="257" y="197"/>
                    </a:lnTo>
                    <a:lnTo>
                      <a:pt x="0" y="395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00FF"/>
              </a:solidFill>
              <a:ln w="18415">
                <a:solidFill>
                  <a:srgbClr val="0000FF"/>
                </a:solidFill>
                <a:round/>
                <a:headEnd/>
                <a:tailEnd/>
              </a:ln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NZ" altLang="en-US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ahoma" panose="020B060403050404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47163" name="Line 130"/>
              <p:cNvSpPr>
                <a:spLocks noChangeShapeType="1"/>
              </p:cNvSpPr>
              <p:nvPr/>
            </p:nvSpPr>
            <p:spPr bwMode="auto">
              <a:xfrm>
                <a:off x="1186" y="8930"/>
                <a:ext cx="1" cy="1555"/>
              </a:xfrm>
              <a:prstGeom prst="line">
                <a:avLst/>
              </a:prstGeom>
              <a:noFill/>
              <a:ln w="18415">
                <a:solidFill>
                  <a:srgbClr val="00008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</a:extLst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ahoma" panose="020B060403050404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47164" name="Line 129"/>
              <p:cNvSpPr>
                <a:spLocks noChangeShapeType="1"/>
              </p:cNvSpPr>
              <p:nvPr/>
            </p:nvSpPr>
            <p:spPr bwMode="auto">
              <a:xfrm>
                <a:off x="2272" y="8584"/>
                <a:ext cx="1" cy="346"/>
              </a:xfrm>
              <a:prstGeom prst="line">
                <a:avLst/>
              </a:prstGeom>
              <a:noFill/>
              <a:ln w="18415">
                <a:solidFill>
                  <a:srgbClr val="00008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</a:extLst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ahoma" panose="020B060403050404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47165" name="Line 128"/>
              <p:cNvSpPr>
                <a:spLocks noChangeShapeType="1"/>
              </p:cNvSpPr>
              <p:nvPr/>
            </p:nvSpPr>
            <p:spPr bwMode="auto">
              <a:xfrm>
                <a:off x="3900" y="8930"/>
                <a:ext cx="1" cy="1555"/>
              </a:xfrm>
              <a:prstGeom prst="line">
                <a:avLst/>
              </a:prstGeom>
              <a:noFill/>
              <a:ln w="18415">
                <a:solidFill>
                  <a:srgbClr val="00008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</a:extLst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ahoma" panose="020B060403050404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47166" name="Line 127"/>
              <p:cNvSpPr>
                <a:spLocks noChangeShapeType="1"/>
              </p:cNvSpPr>
              <p:nvPr/>
            </p:nvSpPr>
            <p:spPr bwMode="auto">
              <a:xfrm>
                <a:off x="2814" y="8584"/>
                <a:ext cx="1" cy="1384"/>
              </a:xfrm>
              <a:prstGeom prst="line">
                <a:avLst/>
              </a:prstGeom>
              <a:noFill/>
              <a:ln w="18415">
                <a:solidFill>
                  <a:srgbClr val="00008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</a:extLst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ahoma" panose="020B060403050404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47167" name="Line 126"/>
              <p:cNvSpPr>
                <a:spLocks noChangeShapeType="1"/>
              </p:cNvSpPr>
              <p:nvPr/>
            </p:nvSpPr>
            <p:spPr bwMode="auto">
              <a:xfrm>
                <a:off x="2544" y="8584"/>
                <a:ext cx="0" cy="864"/>
              </a:xfrm>
              <a:prstGeom prst="line">
                <a:avLst/>
              </a:prstGeom>
              <a:noFill/>
              <a:ln w="18415">
                <a:solidFill>
                  <a:srgbClr val="00008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</a:extLst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ahoma" panose="020B060403050404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47168" name="Oval 125"/>
              <p:cNvSpPr>
                <a:spLocks noChangeArrowheads="1"/>
              </p:cNvSpPr>
              <p:nvPr/>
            </p:nvSpPr>
            <p:spPr bwMode="auto">
              <a:xfrm>
                <a:off x="2760" y="9932"/>
                <a:ext cx="80" cy="52"/>
              </a:xfrm>
              <a:prstGeom prst="ellipse">
                <a:avLst/>
              </a:prstGeom>
              <a:solidFill>
                <a:srgbClr val="800000"/>
              </a:solidFill>
              <a:ln w="0">
                <a:solidFill>
                  <a:srgbClr val="800000"/>
                </a:solidFill>
                <a:round/>
                <a:headEnd/>
                <a:tailEnd/>
              </a:ln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NZ" altLang="en-US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ahoma" panose="020B060403050404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47169" name="Oval 124"/>
              <p:cNvSpPr>
                <a:spLocks noChangeArrowheads="1"/>
              </p:cNvSpPr>
              <p:nvPr/>
            </p:nvSpPr>
            <p:spPr bwMode="auto">
              <a:xfrm>
                <a:off x="2216" y="8895"/>
                <a:ext cx="82" cy="51"/>
              </a:xfrm>
              <a:prstGeom prst="ellipse">
                <a:avLst/>
              </a:prstGeom>
              <a:solidFill>
                <a:srgbClr val="800000"/>
              </a:solidFill>
              <a:ln w="0">
                <a:solidFill>
                  <a:srgbClr val="800000"/>
                </a:solidFill>
                <a:round/>
                <a:headEnd/>
                <a:tailEnd/>
              </a:ln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NZ" altLang="en-US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ahoma" panose="020B060403050404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47170" name="Oval 123"/>
              <p:cNvSpPr>
                <a:spLocks noChangeArrowheads="1"/>
              </p:cNvSpPr>
              <p:nvPr/>
            </p:nvSpPr>
            <p:spPr bwMode="auto">
              <a:xfrm>
                <a:off x="2488" y="9414"/>
                <a:ext cx="83" cy="52"/>
              </a:xfrm>
              <a:prstGeom prst="ellipse">
                <a:avLst/>
              </a:prstGeom>
              <a:solidFill>
                <a:srgbClr val="800000"/>
              </a:solidFill>
              <a:ln w="0">
                <a:solidFill>
                  <a:srgbClr val="800000"/>
                </a:solidFill>
                <a:round/>
                <a:headEnd/>
                <a:tailEnd/>
              </a:ln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NZ" altLang="en-US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ahoma" panose="020B060403050404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47171" name="Oval 122"/>
              <p:cNvSpPr>
                <a:spLocks noChangeArrowheads="1"/>
              </p:cNvSpPr>
              <p:nvPr/>
            </p:nvSpPr>
            <p:spPr bwMode="auto">
              <a:xfrm>
                <a:off x="3846" y="9414"/>
                <a:ext cx="81" cy="52"/>
              </a:xfrm>
              <a:prstGeom prst="ellipse">
                <a:avLst/>
              </a:prstGeom>
              <a:solidFill>
                <a:srgbClr val="800000"/>
              </a:solidFill>
              <a:ln w="0">
                <a:solidFill>
                  <a:srgbClr val="800000"/>
                </a:solidFill>
                <a:round/>
                <a:headEnd/>
                <a:tailEnd/>
              </a:ln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NZ" altLang="en-US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ahoma" panose="020B060403050404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47172" name="Oval 121"/>
              <p:cNvSpPr>
                <a:spLocks noChangeArrowheads="1"/>
              </p:cNvSpPr>
              <p:nvPr/>
            </p:nvSpPr>
            <p:spPr bwMode="auto">
              <a:xfrm>
                <a:off x="3846" y="9932"/>
                <a:ext cx="81" cy="52"/>
              </a:xfrm>
              <a:prstGeom prst="ellipse">
                <a:avLst/>
              </a:prstGeom>
              <a:solidFill>
                <a:srgbClr val="800000"/>
              </a:solidFill>
              <a:ln w="0">
                <a:solidFill>
                  <a:srgbClr val="800000"/>
                </a:solidFill>
                <a:round/>
                <a:headEnd/>
                <a:tailEnd/>
              </a:ln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NZ" altLang="en-US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ahoma" panose="020B060403050404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47173" name="Oval 120"/>
              <p:cNvSpPr>
                <a:spLocks noChangeArrowheads="1"/>
              </p:cNvSpPr>
              <p:nvPr/>
            </p:nvSpPr>
            <p:spPr bwMode="auto">
              <a:xfrm>
                <a:off x="1133" y="9932"/>
                <a:ext cx="81" cy="52"/>
              </a:xfrm>
              <a:prstGeom prst="ellipse">
                <a:avLst/>
              </a:prstGeom>
              <a:solidFill>
                <a:srgbClr val="800000"/>
              </a:solidFill>
              <a:ln w="0">
                <a:solidFill>
                  <a:srgbClr val="800000"/>
                </a:solidFill>
                <a:round/>
                <a:headEnd/>
                <a:tailEnd/>
              </a:ln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NZ" altLang="en-US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ahoma" panose="020B060403050404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47174" name="Oval 119"/>
              <p:cNvSpPr>
                <a:spLocks noChangeArrowheads="1"/>
              </p:cNvSpPr>
              <p:nvPr/>
            </p:nvSpPr>
            <p:spPr bwMode="auto">
              <a:xfrm>
                <a:off x="1133" y="9414"/>
                <a:ext cx="81" cy="52"/>
              </a:xfrm>
              <a:prstGeom prst="ellipse">
                <a:avLst/>
              </a:prstGeom>
              <a:solidFill>
                <a:srgbClr val="800000"/>
              </a:solidFill>
              <a:ln w="0">
                <a:solidFill>
                  <a:srgbClr val="800000"/>
                </a:solidFill>
                <a:round/>
                <a:headEnd/>
                <a:tailEnd/>
              </a:ln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NZ" altLang="en-US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ahoma" panose="020B060403050404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47175" name="Rectangle 118"/>
              <p:cNvSpPr>
                <a:spLocks noChangeArrowheads="1"/>
              </p:cNvSpPr>
              <p:nvPr/>
            </p:nvSpPr>
            <p:spPr bwMode="auto">
              <a:xfrm>
                <a:off x="1650" y="9067"/>
                <a:ext cx="362" cy="39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en-US" sz="1800" b="0" i="0" u="none" strike="noStrike" kern="1200" cap="none" spc="0" normalizeH="0" baseline="0" noProof="0" smtClean="0">
                    <a:ln>
                      <a:noFill/>
                    </a:ln>
                    <a:solidFill>
                      <a:srgbClr val="000080"/>
                    </a:solidFill>
                    <a:effectLst/>
                    <a:uLnTx/>
                    <a:uFillTx/>
                    <a:latin typeface="Tahoma" panose="020B0604030504040204" pitchFamily="34" charset="0"/>
                    <a:ea typeface="+mn-ea"/>
                    <a:cs typeface="Times New Roman" panose="02020603050405020304" pitchFamily="18" charset="0"/>
                  </a:rPr>
                  <a:t>D</a:t>
                </a:r>
                <a:r>
                  <a:rPr kumimoji="0" lang="en-US" altLang="en-US" sz="1800" b="0" i="0" u="none" strike="noStrike" kern="1200" cap="none" spc="0" normalizeH="0" baseline="-30000" noProof="0" smtClean="0">
                    <a:ln>
                      <a:noFill/>
                    </a:ln>
                    <a:solidFill>
                      <a:srgbClr val="000080"/>
                    </a:solidFill>
                    <a:effectLst/>
                    <a:uLnTx/>
                    <a:uFillTx/>
                    <a:latin typeface="Tahoma" panose="020B0604030504040204" pitchFamily="34" charset="0"/>
                    <a:ea typeface="+mn-ea"/>
                    <a:cs typeface="Times New Roman" panose="02020603050405020304" pitchFamily="18" charset="0"/>
                  </a:rPr>
                  <a:t>6</a:t>
                </a:r>
                <a:endParaRPr kumimoji="0" lang="en-US" altLang="en-US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ahoma" panose="020B060403050404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47176" name="Rectangle 117"/>
              <p:cNvSpPr>
                <a:spLocks noChangeArrowheads="1"/>
              </p:cNvSpPr>
              <p:nvPr/>
            </p:nvSpPr>
            <p:spPr bwMode="auto">
              <a:xfrm>
                <a:off x="1615" y="9587"/>
                <a:ext cx="434" cy="35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en-US" sz="1800" b="0" i="0" u="none" strike="noStrike" kern="1200" cap="none" spc="0" normalizeH="0" baseline="0" noProof="0" smtClean="0">
                    <a:ln>
                      <a:noFill/>
                    </a:ln>
                    <a:solidFill>
                      <a:srgbClr val="000080"/>
                    </a:solidFill>
                    <a:effectLst/>
                    <a:uLnTx/>
                    <a:uFillTx/>
                    <a:latin typeface="Tahoma" panose="020B0604030504040204" pitchFamily="34" charset="0"/>
                    <a:ea typeface="+mn-ea"/>
                    <a:cs typeface="Times New Roman" panose="02020603050405020304" pitchFamily="18" charset="0"/>
                  </a:rPr>
                  <a:t>D</a:t>
                </a:r>
                <a:r>
                  <a:rPr kumimoji="0" lang="en-US" altLang="en-US" sz="1800" b="0" i="0" u="none" strike="noStrike" kern="1200" cap="none" spc="0" normalizeH="0" baseline="-30000" noProof="0" smtClean="0">
                    <a:ln>
                      <a:noFill/>
                    </a:ln>
                    <a:solidFill>
                      <a:srgbClr val="000080"/>
                    </a:solidFill>
                    <a:effectLst/>
                    <a:uLnTx/>
                    <a:uFillTx/>
                    <a:latin typeface="Tahoma" panose="020B0604030504040204" pitchFamily="34" charset="0"/>
                    <a:ea typeface="+mn-ea"/>
                    <a:cs typeface="Times New Roman" panose="02020603050405020304" pitchFamily="18" charset="0"/>
                  </a:rPr>
                  <a:t>2</a:t>
                </a:r>
                <a:endParaRPr kumimoji="0" lang="en-US" altLang="en-US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ahoma" panose="020B060403050404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47177" name="Rectangle 116"/>
              <p:cNvSpPr>
                <a:spLocks noChangeArrowheads="1"/>
              </p:cNvSpPr>
              <p:nvPr/>
            </p:nvSpPr>
            <p:spPr bwMode="auto">
              <a:xfrm>
                <a:off x="3055" y="8517"/>
                <a:ext cx="369" cy="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en-US" sz="1800" b="0" i="0" u="none" strike="noStrike" kern="1200" cap="none" spc="0" normalizeH="0" baseline="0" noProof="0" smtClean="0">
                    <a:ln>
                      <a:noFill/>
                    </a:ln>
                    <a:solidFill>
                      <a:srgbClr val="000080"/>
                    </a:solidFill>
                    <a:effectLst/>
                    <a:uLnTx/>
                    <a:uFillTx/>
                    <a:latin typeface="Tahoma" panose="020B0604030504040204" pitchFamily="34" charset="0"/>
                    <a:ea typeface="+mn-ea"/>
                    <a:cs typeface="Times New Roman" panose="02020603050405020304" pitchFamily="18" charset="0"/>
                  </a:rPr>
                  <a:t>D</a:t>
                </a:r>
                <a:r>
                  <a:rPr kumimoji="0" lang="en-US" altLang="en-US" sz="1800" b="0" i="0" u="none" strike="noStrike" kern="1200" cap="none" spc="0" normalizeH="0" baseline="-30000" noProof="0" smtClean="0">
                    <a:ln>
                      <a:noFill/>
                    </a:ln>
                    <a:solidFill>
                      <a:srgbClr val="000080"/>
                    </a:solidFill>
                    <a:effectLst/>
                    <a:uLnTx/>
                    <a:uFillTx/>
                    <a:latin typeface="Tahoma" panose="020B0604030504040204" pitchFamily="34" charset="0"/>
                    <a:ea typeface="+mn-ea"/>
                    <a:cs typeface="Times New Roman" panose="02020603050405020304" pitchFamily="18" charset="0"/>
                  </a:rPr>
                  <a:t>1</a:t>
                </a:r>
                <a:endParaRPr kumimoji="0" lang="en-US" altLang="en-US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ahoma" panose="020B060403050404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47178" name="Rectangle 115"/>
              <p:cNvSpPr>
                <a:spLocks noChangeArrowheads="1"/>
              </p:cNvSpPr>
              <p:nvPr/>
            </p:nvSpPr>
            <p:spPr bwMode="auto">
              <a:xfrm>
                <a:off x="3055" y="9083"/>
                <a:ext cx="294" cy="45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en-US" sz="1800" b="0" i="0" u="none" strike="noStrike" kern="1200" cap="none" spc="0" normalizeH="0" baseline="0" noProof="0" smtClean="0">
                    <a:ln>
                      <a:noFill/>
                    </a:ln>
                    <a:solidFill>
                      <a:srgbClr val="000080"/>
                    </a:solidFill>
                    <a:effectLst/>
                    <a:uLnTx/>
                    <a:uFillTx/>
                    <a:latin typeface="Tahoma" panose="020B0604030504040204" pitchFamily="34" charset="0"/>
                    <a:ea typeface="+mn-ea"/>
                    <a:cs typeface="Times New Roman" panose="02020603050405020304" pitchFamily="18" charset="0"/>
                  </a:rPr>
                  <a:t>D</a:t>
                </a:r>
                <a:r>
                  <a:rPr kumimoji="0" lang="en-US" altLang="en-US" sz="1800" b="0" i="0" u="none" strike="noStrike" kern="1200" cap="none" spc="0" normalizeH="0" baseline="-30000" noProof="0" smtClean="0">
                    <a:ln>
                      <a:noFill/>
                    </a:ln>
                    <a:solidFill>
                      <a:srgbClr val="000080"/>
                    </a:solidFill>
                    <a:effectLst/>
                    <a:uLnTx/>
                    <a:uFillTx/>
                    <a:latin typeface="Tahoma" panose="020B0604030504040204" pitchFamily="34" charset="0"/>
                    <a:ea typeface="+mn-ea"/>
                    <a:cs typeface="Times New Roman" panose="02020603050405020304" pitchFamily="18" charset="0"/>
                  </a:rPr>
                  <a:t>3</a:t>
                </a:r>
                <a:endParaRPr kumimoji="0" lang="en-US" altLang="en-US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ahoma" panose="020B060403050404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47179" name="Rectangle 114"/>
              <p:cNvSpPr>
                <a:spLocks noChangeArrowheads="1"/>
              </p:cNvSpPr>
              <p:nvPr/>
            </p:nvSpPr>
            <p:spPr bwMode="auto">
              <a:xfrm>
                <a:off x="3055" y="9587"/>
                <a:ext cx="406" cy="35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en-US" sz="1800" b="0" i="0" u="none" strike="noStrike" kern="1200" cap="none" spc="0" normalizeH="0" baseline="0" noProof="0" smtClean="0">
                    <a:ln>
                      <a:noFill/>
                    </a:ln>
                    <a:solidFill>
                      <a:srgbClr val="000080"/>
                    </a:solidFill>
                    <a:effectLst/>
                    <a:uLnTx/>
                    <a:uFillTx/>
                    <a:latin typeface="Tahoma" panose="020B0604030504040204" pitchFamily="34" charset="0"/>
                    <a:ea typeface="+mn-ea"/>
                    <a:cs typeface="Times New Roman" panose="02020603050405020304" pitchFamily="18" charset="0"/>
                  </a:rPr>
                  <a:t>D</a:t>
                </a:r>
                <a:r>
                  <a:rPr kumimoji="0" lang="en-US" altLang="en-US" sz="1800" b="0" i="0" u="none" strike="noStrike" kern="1200" cap="none" spc="0" normalizeH="0" baseline="-30000" noProof="0" smtClean="0">
                    <a:ln>
                      <a:noFill/>
                    </a:ln>
                    <a:solidFill>
                      <a:srgbClr val="000080"/>
                    </a:solidFill>
                    <a:effectLst/>
                    <a:uLnTx/>
                    <a:uFillTx/>
                    <a:latin typeface="Tahoma" panose="020B0604030504040204" pitchFamily="34" charset="0"/>
                    <a:ea typeface="+mn-ea"/>
                    <a:cs typeface="Times New Roman" panose="02020603050405020304" pitchFamily="18" charset="0"/>
                  </a:rPr>
                  <a:t>5</a:t>
                </a:r>
                <a:endParaRPr kumimoji="0" lang="en-US" altLang="en-US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ahoma" panose="020B060403050404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47180" name="Text Box 113"/>
              <p:cNvSpPr txBox="1">
                <a:spLocks noChangeArrowheads="1"/>
              </p:cNvSpPr>
              <p:nvPr/>
            </p:nvSpPr>
            <p:spPr bwMode="auto">
              <a:xfrm>
                <a:off x="2090" y="8231"/>
                <a:ext cx="605" cy="44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en-US" sz="1800" b="0" i="0" u="none" strike="noStrike" kern="1200" cap="none" spc="0" normalizeH="0" baseline="0" noProof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Tahoma" panose="020B0604030504040204" pitchFamily="34" charset="0"/>
                    <a:ea typeface="+mn-ea"/>
                    <a:cs typeface="Times New Roman" panose="02020603050405020304" pitchFamily="18" charset="0"/>
                  </a:rPr>
                  <a:t>A</a:t>
                </a:r>
                <a:endParaRPr kumimoji="0" lang="en-US" altLang="en-US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ahoma" panose="020B060403050404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47181" name="Text Box 112"/>
              <p:cNvSpPr txBox="1">
                <a:spLocks noChangeArrowheads="1"/>
              </p:cNvSpPr>
              <p:nvPr/>
            </p:nvSpPr>
            <p:spPr bwMode="auto">
              <a:xfrm>
                <a:off x="2414" y="8231"/>
                <a:ext cx="603" cy="44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en-US" sz="1800" b="0" i="0" u="none" strike="noStrike" kern="1200" cap="none" spc="0" normalizeH="0" baseline="0" noProof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Tahoma" panose="020B0604030504040204" pitchFamily="34" charset="0"/>
                    <a:ea typeface="+mn-ea"/>
                    <a:cs typeface="Times New Roman" panose="02020603050405020304" pitchFamily="18" charset="0"/>
                  </a:rPr>
                  <a:t>B</a:t>
                </a:r>
                <a:endParaRPr kumimoji="0" lang="en-US" altLang="en-US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ahoma" panose="020B060403050404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47182" name="Text Box 111"/>
              <p:cNvSpPr txBox="1">
                <a:spLocks noChangeArrowheads="1"/>
              </p:cNvSpPr>
              <p:nvPr/>
            </p:nvSpPr>
            <p:spPr bwMode="auto">
              <a:xfrm>
                <a:off x="2678" y="8231"/>
                <a:ext cx="604" cy="44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en-US" sz="1800" b="0" i="0" u="none" strike="noStrike" kern="1200" cap="none" spc="0" normalizeH="0" baseline="0" noProof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Tahoma" panose="020B0604030504040204" pitchFamily="34" charset="0"/>
                    <a:ea typeface="+mn-ea"/>
                    <a:cs typeface="Times New Roman" panose="02020603050405020304" pitchFamily="18" charset="0"/>
                  </a:rPr>
                  <a:t>C</a:t>
                </a:r>
                <a:endParaRPr kumimoji="0" lang="en-US" altLang="en-US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ahoma" panose="020B060403050404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47183" name="Text Box 110"/>
              <p:cNvSpPr txBox="1">
                <a:spLocks noChangeArrowheads="1"/>
              </p:cNvSpPr>
              <p:nvPr/>
            </p:nvSpPr>
            <p:spPr bwMode="auto">
              <a:xfrm>
                <a:off x="898" y="9523"/>
                <a:ext cx="590" cy="39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en-US" sz="1800" b="0" i="0" u="none" strike="noStrike" kern="1200" cap="none" spc="0" normalizeH="0" baseline="0" noProof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Tahoma" panose="020B0604030504040204" pitchFamily="34" charset="0"/>
                    <a:ea typeface="+mn-ea"/>
                    <a:cs typeface="+mn-cs"/>
                  </a:rPr>
                  <a:t>N</a:t>
                </a:r>
                <a:endParaRPr kumimoji="0" lang="en-US" altLang="en-US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ahoma" panose="020B060403050404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47184" name="Text Box 109"/>
              <p:cNvSpPr txBox="1">
                <a:spLocks noChangeArrowheads="1"/>
              </p:cNvSpPr>
              <p:nvPr/>
            </p:nvSpPr>
            <p:spPr bwMode="auto">
              <a:xfrm>
                <a:off x="3885" y="9062"/>
                <a:ext cx="393" cy="39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en-US" sz="1800" b="0" i="0" u="none" strike="noStrike" kern="1200" cap="none" spc="0" normalizeH="0" baseline="0" noProof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Tahoma" panose="020B0604030504040204" pitchFamily="34" charset="0"/>
                    <a:ea typeface="Times New Roman" panose="02020603050405020304" pitchFamily="18" charset="0"/>
                    <a:cs typeface=".VnTime" panose="020B7200000000000000" pitchFamily="34" charset="0"/>
                  </a:rPr>
                  <a:t>+</a:t>
                </a:r>
                <a:endParaRPr kumimoji="0" lang="en-US" altLang="en-US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ahoma" panose="020B0604030504040204" pitchFamily="34" charset="0"/>
                  <a:ea typeface="Times New Roman" panose="02020603050405020304" pitchFamily="18" charset="0"/>
                  <a:cs typeface=".VnTime" panose="020B7200000000000000" pitchFamily="34" charset="0"/>
                </a:endParaRPr>
              </a:p>
            </p:txBody>
          </p:sp>
          <p:sp>
            <p:nvSpPr>
              <p:cNvPr id="47185" name="Text Box 108"/>
              <p:cNvSpPr txBox="1">
                <a:spLocks noChangeArrowheads="1"/>
              </p:cNvSpPr>
              <p:nvPr/>
            </p:nvSpPr>
            <p:spPr bwMode="auto">
              <a:xfrm>
                <a:off x="898" y="8987"/>
                <a:ext cx="393" cy="39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en-US" sz="1800" b="0" i="0" u="none" strike="noStrike" kern="1200" cap="none" spc="0" normalizeH="0" baseline="0" noProof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Tahoma" panose="020B0604030504040204" pitchFamily="34" charset="0"/>
                    <a:ea typeface="Times New Roman" panose="02020603050405020304" pitchFamily="18" charset="0"/>
                    <a:cs typeface=".VnTime" panose="020B7200000000000000" pitchFamily="34" charset="0"/>
                  </a:rPr>
                  <a:t>-</a:t>
                </a:r>
                <a:endParaRPr kumimoji="0" lang="en-US" altLang="en-US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ahoma" panose="020B0604030504040204" pitchFamily="34" charset="0"/>
                  <a:ea typeface="Times New Roman" panose="02020603050405020304" pitchFamily="18" charset="0"/>
                  <a:cs typeface=".VnTime" panose="020B7200000000000000" pitchFamily="34" charset="0"/>
                </a:endParaRPr>
              </a:p>
            </p:txBody>
          </p:sp>
        </p:grpSp>
      </p:grpSp>
      <p:sp>
        <p:nvSpPr>
          <p:cNvPr id="176" name="Rectangle 2"/>
          <p:cNvSpPr txBox="1">
            <a:spLocks noChangeArrowheads="1"/>
          </p:cNvSpPr>
          <p:nvPr/>
        </p:nvSpPr>
        <p:spPr bwMode="auto">
          <a:xfrm>
            <a:off x="592138" y="1066800"/>
            <a:ext cx="7375525" cy="646113"/>
          </a:xfrm>
          <a:prstGeom prst="rect">
            <a:avLst/>
          </a:prstGeom>
          <a:noFill/>
          <a:ln w="76200" cmpd="tri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3200" b="1" i="0" u="none" strike="noStrike" kern="0" cap="none" spc="0" normalizeH="0" baseline="0" noProof="0" dirty="0">
                <a:ln>
                  <a:noFill/>
                </a:ln>
                <a:solidFill>
                  <a:srgbClr val="00C6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 </a:t>
            </a:r>
            <a:r>
              <a:rPr kumimoji="0" lang="en-US" sz="3200" b="1" i="0" u="none" strike="noStrike" kern="0" cap="none" spc="0" normalizeH="0" baseline="0" noProof="0" dirty="0" err="1">
                <a:ln>
                  <a:noFill/>
                </a:ln>
                <a:solidFill>
                  <a:srgbClr val="00C6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Sơ</a:t>
            </a:r>
            <a:r>
              <a:rPr kumimoji="0" lang="en-US" sz="3200" b="1" i="0" u="none" strike="noStrike" kern="0" cap="none" spc="0" normalizeH="0" baseline="0" noProof="0" dirty="0">
                <a:ln>
                  <a:noFill/>
                </a:ln>
                <a:solidFill>
                  <a:srgbClr val="00C6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 </a:t>
            </a:r>
            <a:r>
              <a:rPr kumimoji="0" lang="en-US" sz="3200" b="1" i="0" u="none" strike="noStrike" kern="0" cap="none" spc="0" normalizeH="0" baseline="0" noProof="0" dirty="0" err="1">
                <a:ln>
                  <a:noFill/>
                </a:ln>
                <a:solidFill>
                  <a:srgbClr val="00C6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đồ</a:t>
            </a:r>
            <a:r>
              <a:rPr kumimoji="0" lang="en-US" sz="3200" b="1" i="0" u="none" strike="noStrike" kern="0" cap="none" spc="0" normalizeH="0" baseline="0" noProof="0" dirty="0">
                <a:ln>
                  <a:noFill/>
                </a:ln>
                <a:solidFill>
                  <a:srgbClr val="00C6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 </a:t>
            </a:r>
            <a:r>
              <a:rPr kumimoji="0" lang="en-US" sz="3200" b="1" i="0" u="none" strike="noStrike" kern="0" cap="none" spc="0" normalizeH="0" baseline="0" noProof="0" dirty="0" err="1">
                <a:ln>
                  <a:noFill/>
                </a:ln>
                <a:solidFill>
                  <a:srgbClr val="00C6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nguyên</a:t>
            </a:r>
            <a:r>
              <a:rPr kumimoji="0" lang="en-US" sz="3200" b="1" i="0" u="none" strike="noStrike" kern="0" cap="none" spc="0" normalizeH="0" baseline="0" noProof="0" dirty="0">
                <a:ln>
                  <a:noFill/>
                </a:ln>
                <a:solidFill>
                  <a:srgbClr val="00C6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 </a:t>
            </a:r>
            <a:r>
              <a:rPr kumimoji="0" lang="en-US" sz="3200" b="1" i="0" u="none" strike="noStrike" kern="0" cap="none" spc="0" normalizeH="0" baseline="0" noProof="0" dirty="0" err="1">
                <a:ln>
                  <a:noFill/>
                </a:ln>
                <a:solidFill>
                  <a:srgbClr val="00C6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lý</a:t>
            </a:r>
            <a:r>
              <a:rPr kumimoji="0" lang="en-US" sz="3200" b="1" i="0" u="none" strike="noStrike" kern="0" cap="none" spc="0" normalizeH="0" baseline="0" noProof="0" dirty="0">
                <a:ln>
                  <a:noFill/>
                </a:ln>
                <a:solidFill>
                  <a:srgbClr val="00C6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 CL </a:t>
            </a:r>
            <a:r>
              <a:rPr kumimoji="0" lang="en-US" sz="3200" b="1" i="0" u="none" strike="noStrike" kern="0" cap="none" spc="0" normalizeH="0" baseline="0" noProof="0" dirty="0" err="1">
                <a:ln>
                  <a:noFill/>
                </a:ln>
                <a:solidFill>
                  <a:srgbClr val="00C6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bằng</a:t>
            </a:r>
            <a:r>
              <a:rPr kumimoji="0" lang="en-US" sz="3200" b="1" i="0" u="none" strike="noStrike" kern="0" cap="none" spc="0" normalizeH="0" baseline="0" noProof="0" dirty="0">
                <a:ln>
                  <a:noFill/>
                </a:ln>
                <a:solidFill>
                  <a:srgbClr val="00C6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 Diode</a:t>
            </a:r>
          </a:p>
        </p:txBody>
      </p:sp>
      <p:graphicFrame>
        <p:nvGraphicFramePr>
          <p:cNvPr id="47106" name="Object 17"/>
          <p:cNvGraphicFramePr>
            <a:graphicFrameLocks noChangeAspect="1"/>
          </p:cNvGraphicFramePr>
          <p:nvPr/>
        </p:nvGraphicFramePr>
        <p:xfrm>
          <a:off x="4133850" y="2371725"/>
          <a:ext cx="3503613" cy="400050"/>
        </p:xfrm>
        <a:graphic>
          <a:graphicData uri="http://schemas.openxmlformats.org/presentationml/2006/ole">
            <p:oleObj spid="_x0000_s52229" name="Equation" r:id="rId3" imgW="2373870" imgH="266584" progId="Equation.3">
              <p:embed/>
            </p:oleObj>
          </a:graphicData>
        </a:graphic>
      </p:graphicFrame>
      <p:graphicFrame>
        <p:nvGraphicFramePr>
          <p:cNvPr id="47107" name="Object 3"/>
          <p:cNvGraphicFramePr>
            <a:graphicFrameLocks noChangeAspect="1"/>
          </p:cNvGraphicFramePr>
          <p:nvPr/>
        </p:nvGraphicFramePr>
        <p:xfrm>
          <a:off x="4106863" y="3073400"/>
          <a:ext cx="4646612" cy="647700"/>
        </p:xfrm>
        <a:graphic>
          <a:graphicData uri="http://schemas.openxmlformats.org/presentationml/2006/ole">
            <p:oleObj spid="_x0000_s52230" name="Equation" r:id="rId4" imgW="3149600" imgH="431800" progId="Equation.3">
              <p:embed/>
            </p:oleObj>
          </a:graphicData>
        </a:graphic>
      </p:graphicFrame>
      <p:graphicFrame>
        <p:nvGraphicFramePr>
          <p:cNvPr id="47108" name="Object 4"/>
          <p:cNvGraphicFramePr>
            <a:graphicFrameLocks noChangeAspect="1"/>
          </p:cNvGraphicFramePr>
          <p:nvPr/>
        </p:nvGraphicFramePr>
        <p:xfrm>
          <a:off x="4043363" y="4059238"/>
          <a:ext cx="4627562" cy="647700"/>
        </p:xfrm>
        <a:graphic>
          <a:graphicData uri="http://schemas.openxmlformats.org/presentationml/2006/ole">
            <p:oleObj spid="_x0000_s52231" name="Equation" r:id="rId5" imgW="3136900" imgH="431800" progId="Equation.3">
              <p:embed/>
            </p:oleObj>
          </a:graphicData>
        </a:graphic>
      </p:graphicFrame>
      <p:sp>
        <p:nvSpPr>
          <p:cNvPr id="181" name="Rectangle 2"/>
          <p:cNvSpPr txBox="1">
            <a:spLocks noChangeArrowheads="1"/>
          </p:cNvSpPr>
          <p:nvPr/>
        </p:nvSpPr>
        <p:spPr bwMode="auto">
          <a:xfrm>
            <a:off x="4060825" y="1639888"/>
            <a:ext cx="4454525" cy="646112"/>
          </a:xfrm>
          <a:prstGeom prst="rect">
            <a:avLst/>
          </a:prstGeom>
          <a:noFill/>
          <a:ln w="76200" cmpd="tri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Nguồn</a:t>
            </a:r>
            <a:r>
              <a:rPr kumimoji="0" lang="en-US" sz="32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 </a:t>
            </a:r>
            <a:r>
              <a:rPr kumimoji="0" lang="en-US" sz="3200" b="1" i="0" u="none" strike="noStrike" kern="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cung</a:t>
            </a:r>
            <a:r>
              <a:rPr kumimoji="0" lang="en-US" sz="32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 </a:t>
            </a:r>
            <a:r>
              <a:rPr kumimoji="0" lang="en-US" sz="3200" b="1" i="0" u="none" strike="noStrike" kern="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cấp</a:t>
            </a:r>
            <a:r>
              <a:rPr kumimoji="0" lang="en-US" sz="32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:</a:t>
            </a:r>
          </a:p>
        </p:txBody>
      </p:sp>
      <p:sp>
        <p:nvSpPr>
          <p:cNvPr id="182" name="Rectangle 2"/>
          <p:cNvSpPr txBox="1">
            <a:spLocks noChangeArrowheads="1"/>
          </p:cNvSpPr>
          <p:nvPr/>
        </p:nvSpPr>
        <p:spPr bwMode="auto">
          <a:xfrm>
            <a:off x="628650" y="5046663"/>
            <a:ext cx="7850188" cy="646112"/>
          </a:xfrm>
          <a:prstGeom prst="rect">
            <a:avLst/>
          </a:prstGeom>
          <a:noFill/>
          <a:ln w="76200" cmpd="tri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Trình</a:t>
            </a:r>
            <a:r>
              <a:rPr kumimoji="0" lang="en-US" sz="32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 </a:t>
            </a:r>
            <a:r>
              <a:rPr kumimoji="0" lang="en-US" sz="3200" b="1" i="0" u="none" strike="noStrike" kern="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tự</a:t>
            </a:r>
            <a:r>
              <a:rPr kumimoji="0" lang="en-US" sz="32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 </a:t>
            </a:r>
            <a:r>
              <a:rPr kumimoji="0" lang="en-US" sz="3200" b="1" i="0" u="none" strike="noStrike" kern="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dẫn</a:t>
            </a:r>
            <a:r>
              <a:rPr kumimoji="0" lang="en-US" sz="32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 </a:t>
            </a:r>
            <a:r>
              <a:rPr kumimoji="0" lang="en-US" sz="3200" b="1" i="0" u="none" strike="noStrike" kern="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điện</a:t>
            </a:r>
            <a:r>
              <a:rPr kumimoji="0" lang="en-US" sz="32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: D</a:t>
            </a:r>
            <a:r>
              <a:rPr kumimoji="0" lang="en-US" sz="3200" b="1" i="0" u="none" strike="noStrike" kern="0" cap="none" spc="0" normalizeH="0" baseline="-25000" noProof="0" dirty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1</a:t>
            </a:r>
            <a:r>
              <a:rPr kumimoji="0" lang="en-US" sz="32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, D</a:t>
            </a:r>
            <a:r>
              <a:rPr kumimoji="0" lang="en-US" sz="3200" b="1" i="0" u="none" strike="noStrike" kern="0" cap="none" spc="0" normalizeH="0" baseline="-25000" noProof="0" dirty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2</a:t>
            </a:r>
            <a:r>
              <a:rPr kumimoji="0" lang="en-US" sz="32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, D</a:t>
            </a:r>
            <a:r>
              <a:rPr kumimoji="0" lang="en-US" sz="3200" b="1" i="0" u="none" strike="noStrike" kern="0" cap="none" spc="0" normalizeH="0" baseline="-25000" noProof="0" dirty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3</a:t>
            </a:r>
            <a:r>
              <a:rPr kumimoji="0" lang="en-US" sz="32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, D</a:t>
            </a:r>
            <a:r>
              <a:rPr kumimoji="0" lang="en-US" sz="3200" b="1" i="0" u="none" strike="noStrike" kern="0" cap="none" spc="0" normalizeH="0" baseline="-25000" noProof="0" dirty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4</a:t>
            </a:r>
            <a:r>
              <a:rPr kumimoji="0" lang="en-US" sz="32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, D</a:t>
            </a:r>
            <a:r>
              <a:rPr kumimoji="0" lang="en-US" sz="3200" b="1" i="0" u="none" strike="noStrike" kern="0" cap="none" spc="0" normalizeH="0" baseline="-25000" noProof="0" dirty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5 </a:t>
            </a:r>
            <a:r>
              <a:rPr kumimoji="0" lang="en-US" sz="32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, D</a:t>
            </a:r>
            <a:r>
              <a:rPr kumimoji="0" lang="en-US" sz="3200" b="1" i="0" u="none" strike="noStrike" kern="0" cap="none" spc="0" normalizeH="0" baseline="-25000" noProof="0" dirty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6 </a:t>
            </a:r>
            <a:r>
              <a:rPr kumimoji="0" lang="en-US" sz="32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xmlns="" val="35172666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856413" y="6172200"/>
            <a:ext cx="2133600" cy="476250"/>
          </a:xfrm>
        </p:spPr>
        <p:txBody>
          <a:bodyPr/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B49495E7-11F4-4DE2-88B1-DBDDDA19E5FB}" type="slidenum">
              <a:rPr kumimoji="0" lang="en-US" alt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23</a:t>
            </a:fld>
            <a:endParaRPr kumimoji="0" lang="en-US" altLang="en-US" sz="1400" b="0" i="0" u="none" strike="noStrike" kern="1200" cap="none" spc="0" normalizeH="0" baseline="0" noProof="0" smtClean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48145" name="Rectangle 65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NZ" altLang="en-US" sz="1800" b="0" i="0" u="none" strike="noStrike" kern="120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ahoma" panose="020B0604030504040204" pitchFamily="34" charset="0"/>
              <a:ea typeface="+mn-ea"/>
              <a:cs typeface="+mn-cs"/>
            </a:endParaRPr>
          </a:p>
        </p:txBody>
      </p:sp>
      <p:sp>
        <p:nvSpPr>
          <p:cNvPr id="87" name="AutoShape 3"/>
          <p:cNvSpPr txBox="1">
            <a:spLocks noChangeArrowheads="1"/>
          </p:cNvSpPr>
          <p:nvPr/>
        </p:nvSpPr>
        <p:spPr bwMode="auto">
          <a:xfrm>
            <a:off x="336550" y="800100"/>
            <a:ext cx="8543925" cy="5805488"/>
          </a:xfrm>
          <a:prstGeom prst="roundRect">
            <a:avLst>
              <a:gd name="adj" fmla="val 16667"/>
            </a:avLst>
          </a:prstGeom>
          <a:solidFill>
            <a:schemeClr val="accent5">
              <a:lumMod val="40000"/>
              <a:lumOff val="60000"/>
            </a:schemeClr>
          </a:solidFill>
          <a:ln w="76200">
            <a:solidFill>
              <a:schemeClr val="bg2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marL="342900" marR="0" lvl="0" indent="-342900" algn="ctr" defTabSz="914400" rtl="0" eaLnBrk="1" fontAlgn="base" latinLnBrk="0" hangingPunct="1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Clr>
                <a:srgbClr val="FFCC00"/>
              </a:buClr>
              <a:buSzPct val="120000"/>
              <a:buFontTx/>
              <a:buNone/>
              <a:tabLst/>
              <a:defRPr/>
            </a:pPr>
            <a:endParaRPr kumimoji="0" lang="en-US" sz="3600" b="1" i="0" u="none" strike="noStrike" kern="0" cap="none" spc="0" normalizeH="0" baseline="0" noProof="0">
              <a:ln>
                <a:noFill/>
              </a:ln>
              <a:solidFill>
                <a:srgbClr val="FB1705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VNI-Aptima" pitchFamily="2" charset="0"/>
              <a:ea typeface="+mn-ea"/>
              <a:cs typeface="+mn-cs"/>
            </a:endParaRPr>
          </a:p>
        </p:txBody>
      </p:sp>
      <p:sp>
        <p:nvSpPr>
          <p:cNvPr id="48147" name="AutoShape 255"/>
          <p:cNvSpPr>
            <a:spLocks noChangeAspect="1" noChangeArrowheads="1"/>
          </p:cNvSpPr>
          <p:nvPr/>
        </p:nvSpPr>
        <p:spPr bwMode="auto">
          <a:xfrm>
            <a:off x="1103313" y="3830638"/>
            <a:ext cx="6356350" cy="2520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NZ" altLang="en-US" sz="1800" b="0" i="0" u="none" strike="noStrike" kern="120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ahoma" panose="020B0604030504040204" pitchFamily="34" charset="0"/>
              <a:ea typeface="+mn-ea"/>
              <a:cs typeface="+mn-cs"/>
            </a:endParaRPr>
          </a:p>
        </p:txBody>
      </p:sp>
      <p:sp>
        <p:nvSpPr>
          <p:cNvPr id="48148" name="Freeform 258"/>
          <p:cNvSpPr>
            <a:spLocks/>
          </p:cNvSpPr>
          <p:nvPr/>
        </p:nvSpPr>
        <p:spPr bwMode="auto">
          <a:xfrm rot="10800000" flipV="1">
            <a:off x="3617913" y="4065588"/>
            <a:ext cx="1982787" cy="1144587"/>
          </a:xfrm>
          <a:custGeom>
            <a:avLst/>
            <a:gdLst>
              <a:gd name="T0" fmla="*/ 0 w 902"/>
              <a:gd name="T1" fmla="*/ 2147483647 h 658"/>
              <a:gd name="T2" fmla="*/ 2147483647 w 902"/>
              <a:gd name="T3" fmla="*/ 2147483647 h 658"/>
              <a:gd name="T4" fmla="*/ 2147483647 w 902"/>
              <a:gd name="T5" fmla="*/ 2147483647 h 658"/>
              <a:gd name="T6" fmla="*/ 2147483647 w 902"/>
              <a:gd name="T7" fmla="*/ 2147483647 h 658"/>
              <a:gd name="T8" fmla="*/ 2147483647 w 902"/>
              <a:gd name="T9" fmla="*/ 2147483647 h 658"/>
              <a:gd name="T10" fmla="*/ 2147483647 w 902"/>
              <a:gd name="T11" fmla="*/ 2147483647 h 658"/>
              <a:gd name="T12" fmla="*/ 2147483647 w 902"/>
              <a:gd name="T13" fmla="*/ 2147483647 h 658"/>
              <a:gd name="T14" fmla="*/ 2147483647 w 902"/>
              <a:gd name="T15" fmla="*/ 2147483647 h 658"/>
              <a:gd name="T16" fmla="*/ 2147483647 w 902"/>
              <a:gd name="T17" fmla="*/ 2147483647 h 658"/>
              <a:gd name="T18" fmla="*/ 2147483647 w 902"/>
              <a:gd name="T19" fmla="*/ 2147483647 h 658"/>
              <a:gd name="T20" fmla="*/ 2147483647 w 902"/>
              <a:gd name="T21" fmla="*/ 2147483647 h 658"/>
              <a:gd name="T22" fmla="*/ 2147483647 w 902"/>
              <a:gd name="T23" fmla="*/ 2147483647 h 658"/>
              <a:gd name="T24" fmla="*/ 2147483647 w 902"/>
              <a:gd name="T25" fmla="*/ 2147483647 h 658"/>
              <a:gd name="T26" fmla="*/ 2147483647 w 902"/>
              <a:gd name="T27" fmla="*/ 2147483647 h 658"/>
              <a:gd name="T28" fmla="*/ 2147483647 w 902"/>
              <a:gd name="T29" fmla="*/ 0 h 658"/>
              <a:gd name="T30" fmla="*/ 2147483647 w 902"/>
              <a:gd name="T31" fmla="*/ 0 h 658"/>
              <a:gd name="T32" fmla="*/ 2147483647 w 902"/>
              <a:gd name="T33" fmla="*/ 0 h 658"/>
              <a:gd name="T34" fmla="*/ 2147483647 w 902"/>
              <a:gd name="T35" fmla="*/ 2147483647 h 658"/>
              <a:gd name="T36" fmla="*/ 2147483647 w 902"/>
              <a:gd name="T37" fmla="*/ 2147483647 h 658"/>
              <a:gd name="T38" fmla="*/ 2147483647 w 902"/>
              <a:gd name="T39" fmla="*/ 2147483647 h 658"/>
              <a:gd name="T40" fmla="*/ 2147483647 w 902"/>
              <a:gd name="T41" fmla="*/ 2147483647 h 658"/>
              <a:gd name="T42" fmla="*/ 2147483647 w 902"/>
              <a:gd name="T43" fmla="*/ 2147483647 h 658"/>
              <a:gd name="T44" fmla="*/ 2147483647 w 902"/>
              <a:gd name="T45" fmla="*/ 2147483647 h 658"/>
              <a:gd name="T46" fmla="*/ 2147483647 w 902"/>
              <a:gd name="T47" fmla="*/ 2147483647 h 658"/>
              <a:gd name="T48" fmla="*/ 2147483647 w 902"/>
              <a:gd name="T49" fmla="*/ 2147483647 h 658"/>
              <a:gd name="T50" fmla="*/ 2147483647 w 902"/>
              <a:gd name="T51" fmla="*/ 2147483647 h 658"/>
              <a:gd name="T52" fmla="*/ 2147483647 w 902"/>
              <a:gd name="T53" fmla="*/ 2147483647 h 658"/>
              <a:gd name="T54" fmla="*/ 2147483647 w 902"/>
              <a:gd name="T55" fmla="*/ 2147483647 h 658"/>
              <a:gd name="T56" fmla="*/ 2147483647 w 902"/>
              <a:gd name="T57" fmla="*/ 2147483647 h 658"/>
              <a:gd name="T58" fmla="*/ 2147483647 w 902"/>
              <a:gd name="T59" fmla="*/ 2147483647 h 658"/>
              <a:gd name="T60" fmla="*/ 2147483647 w 902"/>
              <a:gd name="T61" fmla="*/ 2147483647 h 658"/>
              <a:gd name="T62" fmla="*/ 2147483647 w 902"/>
              <a:gd name="T63" fmla="*/ 2147483647 h 658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w 902"/>
              <a:gd name="T97" fmla="*/ 0 h 658"/>
              <a:gd name="T98" fmla="*/ 902 w 902"/>
              <a:gd name="T99" fmla="*/ 658 h 658"/>
            </a:gdLst>
            <a:ahLst/>
            <a:cxnLst>
              <a:cxn ang="T64">
                <a:pos x="T0" y="T1"/>
              </a:cxn>
              <a:cxn ang="T65">
                <a:pos x="T2" y="T3"/>
              </a:cxn>
              <a:cxn ang="T66">
                <a:pos x="T4" y="T5"/>
              </a:cxn>
              <a:cxn ang="T67">
                <a:pos x="T6" y="T7"/>
              </a:cxn>
              <a:cxn ang="T68">
                <a:pos x="T8" y="T9"/>
              </a:cxn>
              <a:cxn ang="T69">
                <a:pos x="T10" y="T11"/>
              </a:cxn>
              <a:cxn ang="T70">
                <a:pos x="T12" y="T13"/>
              </a:cxn>
              <a:cxn ang="T71">
                <a:pos x="T14" y="T15"/>
              </a:cxn>
              <a:cxn ang="T72">
                <a:pos x="T16" y="T17"/>
              </a:cxn>
              <a:cxn ang="T73">
                <a:pos x="T18" y="T19"/>
              </a:cxn>
              <a:cxn ang="T74">
                <a:pos x="T20" y="T21"/>
              </a:cxn>
              <a:cxn ang="T75">
                <a:pos x="T22" y="T23"/>
              </a:cxn>
              <a:cxn ang="T76">
                <a:pos x="T24" y="T25"/>
              </a:cxn>
              <a:cxn ang="T77">
                <a:pos x="T26" y="T27"/>
              </a:cxn>
              <a:cxn ang="T78">
                <a:pos x="T28" y="T29"/>
              </a:cxn>
              <a:cxn ang="T79">
                <a:pos x="T30" y="T31"/>
              </a:cxn>
              <a:cxn ang="T80">
                <a:pos x="T32" y="T33"/>
              </a:cxn>
              <a:cxn ang="T81">
                <a:pos x="T34" y="T35"/>
              </a:cxn>
              <a:cxn ang="T82">
                <a:pos x="T36" y="T37"/>
              </a:cxn>
              <a:cxn ang="T83">
                <a:pos x="T38" y="T39"/>
              </a:cxn>
              <a:cxn ang="T84">
                <a:pos x="T40" y="T41"/>
              </a:cxn>
              <a:cxn ang="T85">
                <a:pos x="T42" y="T43"/>
              </a:cxn>
              <a:cxn ang="T86">
                <a:pos x="T44" y="T45"/>
              </a:cxn>
              <a:cxn ang="T87">
                <a:pos x="T46" y="T47"/>
              </a:cxn>
              <a:cxn ang="T88">
                <a:pos x="T48" y="T49"/>
              </a:cxn>
              <a:cxn ang="T89">
                <a:pos x="T50" y="T51"/>
              </a:cxn>
              <a:cxn ang="T90">
                <a:pos x="T52" y="T53"/>
              </a:cxn>
              <a:cxn ang="T91">
                <a:pos x="T54" y="T55"/>
              </a:cxn>
              <a:cxn ang="T92">
                <a:pos x="T56" y="T57"/>
              </a:cxn>
              <a:cxn ang="T93">
                <a:pos x="T58" y="T59"/>
              </a:cxn>
              <a:cxn ang="T94">
                <a:pos x="T60" y="T61"/>
              </a:cxn>
              <a:cxn ang="T95">
                <a:pos x="T62" y="T63"/>
              </a:cxn>
            </a:cxnLst>
            <a:rect l="T96" t="T97" r="T98" b="T99"/>
            <a:pathLst>
              <a:path w="902" h="658">
                <a:moveTo>
                  <a:pt x="0" y="658"/>
                </a:moveTo>
                <a:cubicBezTo>
                  <a:pt x="15" y="634"/>
                  <a:pt x="30" y="609"/>
                  <a:pt x="45" y="585"/>
                </a:cubicBezTo>
                <a:cubicBezTo>
                  <a:pt x="55" y="556"/>
                  <a:pt x="65" y="526"/>
                  <a:pt x="75" y="497"/>
                </a:cubicBezTo>
                <a:cubicBezTo>
                  <a:pt x="90" y="478"/>
                  <a:pt x="105" y="458"/>
                  <a:pt x="120" y="439"/>
                </a:cubicBezTo>
                <a:cubicBezTo>
                  <a:pt x="130" y="415"/>
                  <a:pt x="140" y="390"/>
                  <a:pt x="150" y="366"/>
                </a:cubicBezTo>
                <a:cubicBezTo>
                  <a:pt x="160" y="346"/>
                  <a:pt x="170" y="327"/>
                  <a:pt x="180" y="307"/>
                </a:cubicBezTo>
                <a:cubicBezTo>
                  <a:pt x="190" y="293"/>
                  <a:pt x="200" y="278"/>
                  <a:pt x="210" y="264"/>
                </a:cubicBezTo>
                <a:cubicBezTo>
                  <a:pt x="220" y="244"/>
                  <a:pt x="230" y="225"/>
                  <a:pt x="240" y="205"/>
                </a:cubicBezTo>
                <a:cubicBezTo>
                  <a:pt x="250" y="190"/>
                  <a:pt x="260" y="176"/>
                  <a:pt x="270" y="161"/>
                </a:cubicBezTo>
                <a:cubicBezTo>
                  <a:pt x="283" y="142"/>
                  <a:pt x="303" y="105"/>
                  <a:pt x="316" y="88"/>
                </a:cubicBezTo>
                <a:cubicBezTo>
                  <a:pt x="326" y="78"/>
                  <a:pt x="336" y="69"/>
                  <a:pt x="346" y="59"/>
                </a:cubicBezTo>
                <a:lnTo>
                  <a:pt x="361" y="44"/>
                </a:lnTo>
                <a:cubicBezTo>
                  <a:pt x="371" y="39"/>
                  <a:pt x="381" y="35"/>
                  <a:pt x="391" y="30"/>
                </a:cubicBezTo>
                <a:lnTo>
                  <a:pt x="406" y="15"/>
                </a:lnTo>
                <a:lnTo>
                  <a:pt x="436" y="0"/>
                </a:lnTo>
                <a:lnTo>
                  <a:pt x="451" y="0"/>
                </a:lnTo>
                <a:lnTo>
                  <a:pt x="466" y="0"/>
                </a:lnTo>
                <a:lnTo>
                  <a:pt x="496" y="15"/>
                </a:lnTo>
                <a:lnTo>
                  <a:pt x="511" y="30"/>
                </a:lnTo>
                <a:cubicBezTo>
                  <a:pt x="521" y="35"/>
                  <a:pt x="531" y="39"/>
                  <a:pt x="541" y="44"/>
                </a:cubicBezTo>
                <a:lnTo>
                  <a:pt x="556" y="59"/>
                </a:lnTo>
                <a:cubicBezTo>
                  <a:pt x="566" y="69"/>
                  <a:pt x="576" y="78"/>
                  <a:pt x="586" y="88"/>
                </a:cubicBezTo>
                <a:cubicBezTo>
                  <a:pt x="591" y="103"/>
                  <a:pt x="596" y="117"/>
                  <a:pt x="601" y="132"/>
                </a:cubicBezTo>
                <a:cubicBezTo>
                  <a:pt x="611" y="142"/>
                  <a:pt x="621" y="151"/>
                  <a:pt x="631" y="161"/>
                </a:cubicBezTo>
                <a:cubicBezTo>
                  <a:pt x="641" y="176"/>
                  <a:pt x="651" y="190"/>
                  <a:pt x="661" y="205"/>
                </a:cubicBezTo>
                <a:cubicBezTo>
                  <a:pt x="671" y="225"/>
                  <a:pt x="681" y="244"/>
                  <a:pt x="691" y="264"/>
                </a:cubicBezTo>
                <a:cubicBezTo>
                  <a:pt x="701" y="278"/>
                  <a:pt x="711" y="293"/>
                  <a:pt x="721" y="307"/>
                </a:cubicBezTo>
                <a:cubicBezTo>
                  <a:pt x="731" y="327"/>
                  <a:pt x="742" y="346"/>
                  <a:pt x="752" y="366"/>
                </a:cubicBezTo>
                <a:cubicBezTo>
                  <a:pt x="762" y="390"/>
                  <a:pt x="772" y="415"/>
                  <a:pt x="782" y="439"/>
                </a:cubicBezTo>
                <a:cubicBezTo>
                  <a:pt x="797" y="458"/>
                  <a:pt x="812" y="478"/>
                  <a:pt x="827" y="497"/>
                </a:cubicBezTo>
                <a:cubicBezTo>
                  <a:pt x="837" y="526"/>
                  <a:pt x="847" y="556"/>
                  <a:pt x="857" y="585"/>
                </a:cubicBezTo>
                <a:cubicBezTo>
                  <a:pt x="872" y="609"/>
                  <a:pt x="887" y="634"/>
                  <a:pt x="902" y="658"/>
                </a:cubicBezTo>
              </a:path>
            </a:pathLst>
          </a:custGeom>
          <a:noFill/>
          <a:ln w="19050">
            <a:solidFill>
              <a:schemeClr val="accent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NZ" altLang="en-US" sz="1800" b="0" i="0" u="none" strike="noStrike" kern="120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ahoma" panose="020B0604030504040204" pitchFamily="34" charset="0"/>
              <a:ea typeface="+mn-ea"/>
              <a:cs typeface="+mn-cs"/>
            </a:endParaRPr>
          </a:p>
        </p:txBody>
      </p:sp>
      <p:sp>
        <p:nvSpPr>
          <p:cNvPr id="48149" name="Freeform 259"/>
          <p:cNvSpPr>
            <a:spLocks/>
          </p:cNvSpPr>
          <p:nvPr/>
        </p:nvSpPr>
        <p:spPr bwMode="auto">
          <a:xfrm flipV="1">
            <a:off x="965200" y="4186238"/>
            <a:ext cx="2662238" cy="2147887"/>
          </a:xfrm>
          <a:custGeom>
            <a:avLst/>
            <a:gdLst>
              <a:gd name="T0" fmla="*/ 2147483647 w 1211"/>
              <a:gd name="T1" fmla="*/ 2147483647 h 1234"/>
              <a:gd name="T2" fmla="*/ 2147483647 w 1211"/>
              <a:gd name="T3" fmla="*/ 2147483647 h 1234"/>
              <a:gd name="T4" fmla="*/ 2147483647 w 1211"/>
              <a:gd name="T5" fmla="*/ 2147483647 h 1234"/>
              <a:gd name="T6" fmla="*/ 2147483647 w 1211"/>
              <a:gd name="T7" fmla="*/ 2147483647 h 1234"/>
              <a:gd name="T8" fmla="*/ 2147483647 w 1211"/>
              <a:gd name="T9" fmla="*/ 2147483647 h 1234"/>
              <a:gd name="T10" fmla="*/ 2147483647 w 1211"/>
              <a:gd name="T11" fmla="*/ 2147483647 h 1234"/>
              <a:gd name="T12" fmla="*/ 2147483647 w 1211"/>
              <a:gd name="T13" fmla="*/ 2147483647 h 1234"/>
              <a:gd name="T14" fmla="*/ 2147483647 w 1211"/>
              <a:gd name="T15" fmla="*/ 2147483647 h 1234"/>
              <a:gd name="T16" fmla="*/ 2147483647 w 1211"/>
              <a:gd name="T17" fmla="*/ 2147483647 h 1234"/>
              <a:gd name="T18" fmla="*/ 2147483647 w 1211"/>
              <a:gd name="T19" fmla="*/ 2147483647 h 1234"/>
              <a:gd name="T20" fmla="*/ 2147483647 w 1211"/>
              <a:gd name="T21" fmla="*/ 2147483647 h 1234"/>
              <a:gd name="T22" fmla="*/ 2147483647 w 1211"/>
              <a:gd name="T23" fmla="*/ 2147483647 h 1234"/>
              <a:gd name="T24" fmla="*/ 2147483647 w 1211"/>
              <a:gd name="T25" fmla="*/ 2147483647 h 1234"/>
              <a:gd name="T26" fmla="*/ 2147483647 w 1211"/>
              <a:gd name="T27" fmla="*/ 2147483647 h 1234"/>
              <a:gd name="T28" fmla="*/ 2147483647 w 1211"/>
              <a:gd name="T29" fmla="*/ 2147483647 h 1234"/>
              <a:gd name="T30" fmla="*/ 2147483647 w 1211"/>
              <a:gd name="T31" fmla="*/ 2147483647 h 1234"/>
              <a:gd name="T32" fmla="*/ 2147483647 w 1211"/>
              <a:gd name="T33" fmla="*/ 2147483647 h 1234"/>
              <a:gd name="T34" fmla="*/ 2147483647 w 1211"/>
              <a:gd name="T35" fmla="*/ 2147483647 h 1234"/>
              <a:gd name="T36" fmla="*/ 2147483647 w 1211"/>
              <a:gd name="T37" fmla="*/ 2147483647 h 1234"/>
              <a:gd name="T38" fmla="*/ 2147483647 w 1211"/>
              <a:gd name="T39" fmla="*/ 2147483647 h 1234"/>
              <a:gd name="T40" fmla="*/ 2147483647 w 1211"/>
              <a:gd name="T41" fmla="*/ 2147483647 h 1234"/>
              <a:gd name="T42" fmla="*/ 2147483647 w 1211"/>
              <a:gd name="T43" fmla="*/ 2147483647 h 1234"/>
              <a:gd name="T44" fmla="*/ 2147483647 w 1211"/>
              <a:gd name="T45" fmla="*/ 2147483647 h 1234"/>
              <a:gd name="T46" fmla="*/ 2147483647 w 1211"/>
              <a:gd name="T47" fmla="*/ 2147483647 h 1234"/>
              <a:gd name="T48" fmla="*/ 2147483647 w 1211"/>
              <a:gd name="T49" fmla="*/ 0 h 1234"/>
              <a:gd name="T50" fmla="*/ 2147483647 w 1211"/>
              <a:gd name="T51" fmla="*/ 0 h 1234"/>
              <a:gd name="T52" fmla="*/ 2147483647 w 1211"/>
              <a:gd name="T53" fmla="*/ 0 h 1234"/>
              <a:gd name="T54" fmla="*/ 2147483647 w 1211"/>
              <a:gd name="T55" fmla="*/ 2147483647 h 1234"/>
              <a:gd name="T56" fmla="*/ 2147483647 w 1211"/>
              <a:gd name="T57" fmla="*/ 2147483647 h 1234"/>
              <a:gd name="T58" fmla="*/ 2147483647 w 1211"/>
              <a:gd name="T59" fmla="*/ 2147483647 h 1234"/>
              <a:gd name="T60" fmla="*/ 2147483647 w 1211"/>
              <a:gd name="T61" fmla="*/ 2147483647 h 1234"/>
              <a:gd name="T62" fmla="*/ 2147483647 w 1211"/>
              <a:gd name="T63" fmla="*/ 2147483647 h 1234"/>
              <a:gd name="T64" fmla="*/ 2147483647 w 1211"/>
              <a:gd name="T65" fmla="*/ 2147483647 h 1234"/>
              <a:gd name="T66" fmla="*/ 2147483647 w 1211"/>
              <a:gd name="T67" fmla="*/ 2147483647 h 1234"/>
              <a:gd name="T68" fmla="*/ 2147483647 w 1211"/>
              <a:gd name="T69" fmla="*/ 2147483647 h 1234"/>
              <a:gd name="T70" fmla="*/ 2147483647 w 1211"/>
              <a:gd name="T71" fmla="*/ 2147483647 h 1234"/>
              <a:gd name="T72" fmla="*/ 2147483647 w 1211"/>
              <a:gd name="T73" fmla="*/ 2147483647 h 1234"/>
              <a:gd name="T74" fmla="*/ 2147483647 w 1211"/>
              <a:gd name="T75" fmla="*/ 2147483647 h 1234"/>
              <a:gd name="T76" fmla="*/ 2147483647 w 1211"/>
              <a:gd name="T77" fmla="*/ 2147483647 h 1234"/>
              <a:gd name="T78" fmla="*/ 2147483647 w 1211"/>
              <a:gd name="T79" fmla="*/ 2147483647 h 1234"/>
              <a:gd name="T80" fmla="*/ 2147483647 w 1211"/>
              <a:gd name="T81" fmla="*/ 2147483647 h 1234"/>
              <a:gd name="T82" fmla="*/ 2147483647 w 1211"/>
              <a:gd name="T83" fmla="*/ 2147483647 h 1234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w 1211"/>
              <a:gd name="T127" fmla="*/ 0 h 1234"/>
              <a:gd name="T128" fmla="*/ 1211 w 1211"/>
              <a:gd name="T129" fmla="*/ 1234 h 1234"/>
            </a:gdLst>
            <a:ahLst/>
            <a:cxnLst>
              <a:cxn ang="T84">
                <a:pos x="T0" y="T1"/>
              </a:cxn>
              <a:cxn ang="T85">
                <a:pos x="T2" y="T3"/>
              </a:cxn>
              <a:cxn ang="T86">
                <a:pos x="T4" y="T5"/>
              </a:cxn>
              <a:cxn ang="T87">
                <a:pos x="T6" y="T7"/>
              </a:cxn>
              <a:cxn ang="T88">
                <a:pos x="T8" y="T9"/>
              </a:cxn>
              <a:cxn ang="T89">
                <a:pos x="T10" y="T11"/>
              </a:cxn>
              <a:cxn ang="T90">
                <a:pos x="T12" y="T13"/>
              </a:cxn>
              <a:cxn ang="T91">
                <a:pos x="T14" y="T15"/>
              </a:cxn>
              <a:cxn ang="T92">
                <a:pos x="T16" y="T17"/>
              </a:cxn>
              <a:cxn ang="T93">
                <a:pos x="T18" y="T19"/>
              </a:cxn>
              <a:cxn ang="T94">
                <a:pos x="T20" y="T21"/>
              </a:cxn>
              <a:cxn ang="T95">
                <a:pos x="T22" y="T23"/>
              </a:cxn>
              <a:cxn ang="T96">
                <a:pos x="T24" y="T25"/>
              </a:cxn>
              <a:cxn ang="T97">
                <a:pos x="T26" y="T27"/>
              </a:cxn>
              <a:cxn ang="T98">
                <a:pos x="T28" y="T29"/>
              </a:cxn>
              <a:cxn ang="T99">
                <a:pos x="T30" y="T31"/>
              </a:cxn>
              <a:cxn ang="T100">
                <a:pos x="T32" y="T33"/>
              </a:cxn>
              <a:cxn ang="T101">
                <a:pos x="T34" y="T35"/>
              </a:cxn>
              <a:cxn ang="T102">
                <a:pos x="T36" y="T37"/>
              </a:cxn>
              <a:cxn ang="T103">
                <a:pos x="T38" y="T39"/>
              </a:cxn>
              <a:cxn ang="T104">
                <a:pos x="T40" y="T41"/>
              </a:cxn>
              <a:cxn ang="T105">
                <a:pos x="T42" y="T43"/>
              </a:cxn>
              <a:cxn ang="T106">
                <a:pos x="T44" y="T45"/>
              </a:cxn>
              <a:cxn ang="T107">
                <a:pos x="T46" y="T47"/>
              </a:cxn>
              <a:cxn ang="T108">
                <a:pos x="T48" y="T49"/>
              </a:cxn>
              <a:cxn ang="T109">
                <a:pos x="T50" y="T51"/>
              </a:cxn>
              <a:cxn ang="T110">
                <a:pos x="T52" y="T53"/>
              </a:cxn>
              <a:cxn ang="T111">
                <a:pos x="T54" y="T55"/>
              </a:cxn>
              <a:cxn ang="T112">
                <a:pos x="T56" y="T57"/>
              </a:cxn>
              <a:cxn ang="T113">
                <a:pos x="T58" y="T59"/>
              </a:cxn>
              <a:cxn ang="T114">
                <a:pos x="T60" y="T61"/>
              </a:cxn>
              <a:cxn ang="T115">
                <a:pos x="T62" y="T63"/>
              </a:cxn>
              <a:cxn ang="T116">
                <a:pos x="T64" y="T65"/>
              </a:cxn>
              <a:cxn ang="T117">
                <a:pos x="T66" y="T67"/>
              </a:cxn>
              <a:cxn ang="T118">
                <a:pos x="T68" y="T69"/>
              </a:cxn>
              <a:cxn ang="T119">
                <a:pos x="T70" y="T71"/>
              </a:cxn>
              <a:cxn ang="T120">
                <a:pos x="T72" y="T73"/>
              </a:cxn>
              <a:cxn ang="T121">
                <a:pos x="T74" y="T75"/>
              </a:cxn>
              <a:cxn ang="T122">
                <a:pos x="T76" y="T77"/>
              </a:cxn>
              <a:cxn ang="T123">
                <a:pos x="T78" y="T79"/>
              </a:cxn>
              <a:cxn ang="T124">
                <a:pos x="T80" y="T81"/>
              </a:cxn>
              <a:cxn ang="T125">
                <a:pos x="T82" y="T83"/>
              </a:cxn>
            </a:cxnLst>
            <a:rect l="T126" t="T127" r="T128" b="T129"/>
            <a:pathLst>
              <a:path w="1211" h="1234">
                <a:moveTo>
                  <a:pt x="14" y="1192"/>
                </a:moveTo>
                <a:cubicBezTo>
                  <a:pt x="21" y="1179"/>
                  <a:pt x="0" y="1234"/>
                  <a:pt x="57" y="1131"/>
                </a:cubicBezTo>
                <a:cubicBezTo>
                  <a:pt x="70" y="1111"/>
                  <a:pt x="73" y="1101"/>
                  <a:pt x="90" y="1069"/>
                </a:cubicBezTo>
                <a:cubicBezTo>
                  <a:pt x="101" y="1050"/>
                  <a:pt x="110" y="1036"/>
                  <a:pt x="121" y="1015"/>
                </a:cubicBezTo>
                <a:cubicBezTo>
                  <a:pt x="132" y="994"/>
                  <a:pt x="147" y="961"/>
                  <a:pt x="157" y="940"/>
                </a:cubicBezTo>
                <a:cubicBezTo>
                  <a:pt x="167" y="919"/>
                  <a:pt x="173" y="906"/>
                  <a:pt x="183" y="888"/>
                </a:cubicBezTo>
                <a:cubicBezTo>
                  <a:pt x="193" y="870"/>
                  <a:pt x="209" y="845"/>
                  <a:pt x="218" y="829"/>
                </a:cubicBezTo>
                <a:cubicBezTo>
                  <a:pt x="248" y="772"/>
                  <a:pt x="226" y="808"/>
                  <a:pt x="235" y="791"/>
                </a:cubicBezTo>
                <a:cubicBezTo>
                  <a:pt x="244" y="774"/>
                  <a:pt x="259" y="749"/>
                  <a:pt x="272" y="726"/>
                </a:cubicBezTo>
                <a:cubicBezTo>
                  <a:pt x="285" y="703"/>
                  <a:pt x="297" y="678"/>
                  <a:pt x="311" y="653"/>
                </a:cubicBezTo>
                <a:cubicBezTo>
                  <a:pt x="325" y="628"/>
                  <a:pt x="342" y="598"/>
                  <a:pt x="354" y="573"/>
                </a:cubicBezTo>
                <a:cubicBezTo>
                  <a:pt x="364" y="544"/>
                  <a:pt x="374" y="535"/>
                  <a:pt x="384" y="506"/>
                </a:cubicBezTo>
                <a:cubicBezTo>
                  <a:pt x="399" y="487"/>
                  <a:pt x="414" y="446"/>
                  <a:pt x="429" y="427"/>
                </a:cubicBezTo>
                <a:cubicBezTo>
                  <a:pt x="439" y="403"/>
                  <a:pt x="449" y="390"/>
                  <a:pt x="459" y="366"/>
                </a:cubicBezTo>
                <a:cubicBezTo>
                  <a:pt x="469" y="346"/>
                  <a:pt x="479" y="327"/>
                  <a:pt x="489" y="307"/>
                </a:cubicBezTo>
                <a:cubicBezTo>
                  <a:pt x="499" y="293"/>
                  <a:pt x="509" y="278"/>
                  <a:pt x="519" y="264"/>
                </a:cubicBezTo>
                <a:cubicBezTo>
                  <a:pt x="529" y="244"/>
                  <a:pt x="539" y="225"/>
                  <a:pt x="549" y="205"/>
                </a:cubicBezTo>
                <a:cubicBezTo>
                  <a:pt x="559" y="190"/>
                  <a:pt x="569" y="176"/>
                  <a:pt x="579" y="161"/>
                </a:cubicBezTo>
                <a:cubicBezTo>
                  <a:pt x="589" y="151"/>
                  <a:pt x="599" y="130"/>
                  <a:pt x="609" y="120"/>
                </a:cubicBezTo>
                <a:cubicBezTo>
                  <a:pt x="614" y="105"/>
                  <a:pt x="620" y="103"/>
                  <a:pt x="625" y="88"/>
                </a:cubicBezTo>
                <a:cubicBezTo>
                  <a:pt x="635" y="78"/>
                  <a:pt x="645" y="69"/>
                  <a:pt x="655" y="59"/>
                </a:cubicBezTo>
                <a:lnTo>
                  <a:pt x="670" y="44"/>
                </a:lnTo>
                <a:cubicBezTo>
                  <a:pt x="680" y="39"/>
                  <a:pt x="690" y="35"/>
                  <a:pt x="700" y="30"/>
                </a:cubicBezTo>
                <a:lnTo>
                  <a:pt x="715" y="15"/>
                </a:lnTo>
                <a:lnTo>
                  <a:pt x="745" y="0"/>
                </a:lnTo>
                <a:lnTo>
                  <a:pt x="760" y="0"/>
                </a:lnTo>
                <a:lnTo>
                  <a:pt x="775" y="0"/>
                </a:lnTo>
                <a:lnTo>
                  <a:pt x="805" y="15"/>
                </a:lnTo>
                <a:lnTo>
                  <a:pt x="820" y="30"/>
                </a:lnTo>
                <a:cubicBezTo>
                  <a:pt x="830" y="35"/>
                  <a:pt x="840" y="39"/>
                  <a:pt x="850" y="44"/>
                </a:cubicBezTo>
                <a:lnTo>
                  <a:pt x="865" y="59"/>
                </a:lnTo>
                <a:cubicBezTo>
                  <a:pt x="875" y="69"/>
                  <a:pt x="885" y="78"/>
                  <a:pt x="895" y="88"/>
                </a:cubicBezTo>
                <a:cubicBezTo>
                  <a:pt x="900" y="103"/>
                  <a:pt x="905" y="105"/>
                  <a:pt x="910" y="120"/>
                </a:cubicBezTo>
                <a:cubicBezTo>
                  <a:pt x="920" y="130"/>
                  <a:pt x="930" y="151"/>
                  <a:pt x="940" y="161"/>
                </a:cubicBezTo>
                <a:cubicBezTo>
                  <a:pt x="950" y="176"/>
                  <a:pt x="960" y="190"/>
                  <a:pt x="970" y="205"/>
                </a:cubicBezTo>
                <a:cubicBezTo>
                  <a:pt x="980" y="225"/>
                  <a:pt x="990" y="244"/>
                  <a:pt x="1000" y="264"/>
                </a:cubicBezTo>
                <a:cubicBezTo>
                  <a:pt x="1010" y="278"/>
                  <a:pt x="1020" y="293"/>
                  <a:pt x="1030" y="307"/>
                </a:cubicBezTo>
                <a:cubicBezTo>
                  <a:pt x="1040" y="327"/>
                  <a:pt x="1051" y="346"/>
                  <a:pt x="1061" y="366"/>
                </a:cubicBezTo>
                <a:cubicBezTo>
                  <a:pt x="1071" y="390"/>
                  <a:pt x="1081" y="403"/>
                  <a:pt x="1091" y="427"/>
                </a:cubicBezTo>
                <a:cubicBezTo>
                  <a:pt x="1106" y="446"/>
                  <a:pt x="1121" y="487"/>
                  <a:pt x="1136" y="506"/>
                </a:cubicBezTo>
                <a:cubicBezTo>
                  <a:pt x="1146" y="535"/>
                  <a:pt x="1156" y="556"/>
                  <a:pt x="1166" y="585"/>
                </a:cubicBezTo>
                <a:cubicBezTo>
                  <a:pt x="1181" y="609"/>
                  <a:pt x="1196" y="634"/>
                  <a:pt x="1211" y="658"/>
                </a:cubicBezTo>
              </a:path>
            </a:pathLst>
          </a:custGeom>
          <a:noFill/>
          <a:ln w="19050">
            <a:solidFill>
              <a:schemeClr val="accent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NZ" altLang="en-US" sz="1800" b="0" i="0" u="none" strike="noStrike" kern="120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ahoma" panose="020B0604030504040204" pitchFamily="34" charset="0"/>
              <a:ea typeface="+mn-ea"/>
              <a:cs typeface="+mn-cs"/>
            </a:endParaRPr>
          </a:p>
        </p:txBody>
      </p:sp>
      <p:sp>
        <p:nvSpPr>
          <p:cNvPr id="48150" name="Freeform 259"/>
          <p:cNvSpPr>
            <a:spLocks/>
          </p:cNvSpPr>
          <p:nvPr/>
        </p:nvSpPr>
        <p:spPr bwMode="auto">
          <a:xfrm flipV="1">
            <a:off x="5591175" y="4624388"/>
            <a:ext cx="2319338" cy="1709737"/>
          </a:xfrm>
          <a:custGeom>
            <a:avLst/>
            <a:gdLst>
              <a:gd name="T0" fmla="*/ 0 w 1055"/>
              <a:gd name="T1" fmla="*/ 2147483647 h 982"/>
              <a:gd name="T2" fmla="*/ 2147483647 w 1055"/>
              <a:gd name="T3" fmla="*/ 2147483647 h 982"/>
              <a:gd name="T4" fmla="*/ 2147483647 w 1055"/>
              <a:gd name="T5" fmla="*/ 2147483647 h 982"/>
              <a:gd name="T6" fmla="*/ 2147483647 w 1055"/>
              <a:gd name="T7" fmla="*/ 2147483647 h 982"/>
              <a:gd name="T8" fmla="*/ 2147483647 w 1055"/>
              <a:gd name="T9" fmla="*/ 2147483647 h 982"/>
              <a:gd name="T10" fmla="*/ 2147483647 w 1055"/>
              <a:gd name="T11" fmla="*/ 2147483647 h 982"/>
              <a:gd name="T12" fmla="*/ 2147483647 w 1055"/>
              <a:gd name="T13" fmla="*/ 2147483647 h 982"/>
              <a:gd name="T14" fmla="*/ 2147483647 w 1055"/>
              <a:gd name="T15" fmla="*/ 2147483647 h 982"/>
              <a:gd name="T16" fmla="*/ 2147483647 w 1055"/>
              <a:gd name="T17" fmla="*/ 2147483647 h 982"/>
              <a:gd name="T18" fmla="*/ 2147483647 w 1055"/>
              <a:gd name="T19" fmla="*/ 2147483647 h 982"/>
              <a:gd name="T20" fmla="*/ 2147483647 w 1055"/>
              <a:gd name="T21" fmla="*/ 2147483647 h 982"/>
              <a:gd name="T22" fmla="*/ 2147483647 w 1055"/>
              <a:gd name="T23" fmla="*/ 2147483647 h 982"/>
              <a:gd name="T24" fmla="*/ 2147483647 w 1055"/>
              <a:gd name="T25" fmla="*/ 2147483647 h 982"/>
              <a:gd name="T26" fmla="*/ 2147483647 w 1055"/>
              <a:gd name="T27" fmla="*/ 2147483647 h 982"/>
              <a:gd name="T28" fmla="*/ 2147483647 w 1055"/>
              <a:gd name="T29" fmla="*/ 2147483647 h 982"/>
              <a:gd name="T30" fmla="*/ 2147483647 w 1055"/>
              <a:gd name="T31" fmla="*/ 0 h 982"/>
              <a:gd name="T32" fmla="*/ 2147483647 w 1055"/>
              <a:gd name="T33" fmla="*/ 0 h 982"/>
              <a:gd name="T34" fmla="*/ 2147483647 w 1055"/>
              <a:gd name="T35" fmla="*/ 0 h 982"/>
              <a:gd name="T36" fmla="*/ 2147483647 w 1055"/>
              <a:gd name="T37" fmla="*/ 2147483647 h 982"/>
              <a:gd name="T38" fmla="*/ 2147483647 w 1055"/>
              <a:gd name="T39" fmla="*/ 2147483647 h 982"/>
              <a:gd name="T40" fmla="*/ 2147483647 w 1055"/>
              <a:gd name="T41" fmla="*/ 2147483647 h 982"/>
              <a:gd name="T42" fmla="*/ 2147483647 w 1055"/>
              <a:gd name="T43" fmla="*/ 2147483647 h 982"/>
              <a:gd name="T44" fmla="*/ 2147483647 w 1055"/>
              <a:gd name="T45" fmla="*/ 2147483647 h 982"/>
              <a:gd name="T46" fmla="*/ 2147483647 w 1055"/>
              <a:gd name="T47" fmla="*/ 2147483647 h 982"/>
              <a:gd name="T48" fmla="*/ 2147483647 w 1055"/>
              <a:gd name="T49" fmla="*/ 2147483647 h 982"/>
              <a:gd name="T50" fmla="*/ 2147483647 w 1055"/>
              <a:gd name="T51" fmla="*/ 2147483647 h 982"/>
              <a:gd name="T52" fmla="*/ 2147483647 w 1055"/>
              <a:gd name="T53" fmla="*/ 2147483647 h 982"/>
              <a:gd name="T54" fmla="*/ 2147483647 w 1055"/>
              <a:gd name="T55" fmla="*/ 2147483647 h 982"/>
              <a:gd name="T56" fmla="*/ 2147483647 w 1055"/>
              <a:gd name="T57" fmla="*/ 2147483647 h 982"/>
              <a:gd name="T58" fmla="*/ 2147483647 w 1055"/>
              <a:gd name="T59" fmla="*/ 2147483647 h 982"/>
              <a:gd name="T60" fmla="*/ 2147483647 w 1055"/>
              <a:gd name="T61" fmla="*/ 2147483647 h 982"/>
              <a:gd name="T62" fmla="*/ 2147483647 w 1055"/>
              <a:gd name="T63" fmla="*/ 2147483647 h 982"/>
              <a:gd name="T64" fmla="*/ 2147483647 w 1055"/>
              <a:gd name="T65" fmla="*/ 2147483647 h 982"/>
              <a:gd name="T66" fmla="*/ 2147483647 w 1055"/>
              <a:gd name="T67" fmla="*/ 2147483647 h 982"/>
              <a:gd name="T68" fmla="*/ 2147483647 w 1055"/>
              <a:gd name="T69" fmla="*/ 2147483647 h 982"/>
              <a:gd name="T70" fmla="*/ 2147483647 w 1055"/>
              <a:gd name="T71" fmla="*/ 2147483647 h 982"/>
              <a:gd name="T72" fmla="*/ 2147483647 w 1055"/>
              <a:gd name="T73" fmla="*/ 2147483647 h 982"/>
              <a:gd name="T74" fmla="*/ 2147483647 w 1055"/>
              <a:gd name="T75" fmla="*/ 2147483647 h 982"/>
              <a:gd name="T76" fmla="*/ 2147483647 w 1055"/>
              <a:gd name="T77" fmla="*/ 2147483647 h 982"/>
              <a:gd name="T78" fmla="*/ 2147483647 w 1055"/>
              <a:gd name="T79" fmla="*/ 2147483647 h 982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w 1055"/>
              <a:gd name="T121" fmla="*/ 0 h 982"/>
              <a:gd name="T122" fmla="*/ 1055 w 1055"/>
              <a:gd name="T123" fmla="*/ 982 h 982"/>
            </a:gdLst>
            <a:ahLst/>
            <a:cxnLst>
              <a:cxn ang="T80">
                <a:pos x="T0" y="T1"/>
              </a:cxn>
              <a:cxn ang="T81">
                <a:pos x="T2" y="T3"/>
              </a:cxn>
              <a:cxn ang="T82">
                <a:pos x="T4" y="T5"/>
              </a:cxn>
              <a:cxn ang="T83">
                <a:pos x="T6" y="T7"/>
              </a:cxn>
              <a:cxn ang="T84">
                <a:pos x="T8" y="T9"/>
              </a:cxn>
              <a:cxn ang="T85">
                <a:pos x="T10" y="T11"/>
              </a:cxn>
              <a:cxn ang="T86">
                <a:pos x="T12" y="T13"/>
              </a:cxn>
              <a:cxn ang="T87">
                <a:pos x="T14" y="T15"/>
              </a:cxn>
              <a:cxn ang="T88">
                <a:pos x="T16" y="T17"/>
              </a:cxn>
              <a:cxn ang="T89">
                <a:pos x="T18" y="T19"/>
              </a:cxn>
              <a:cxn ang="T90">
                <a:pos x="T20" y="T21"/>
              </a:cxn>
              <a:cxn ang="T91">
                <a:pos x="T22" y="T23"/>
              </a:cxn>
              <a:cxn ang="T92">
                <a:pos x="T24" y="T25"/>
              </a:cxn>
              <a:cxn ang="T93">
                <a:pos x="T26" y="T27"/>
              </a:cxn>
              <a:cxn ang="T94">
                <a:pos x="T28" y="T29"/>
              </a:cxn>
              <a:cxn ang="T95">
                <a:pos x="T30" y="T31"/>
              </a:cxn>
              <a:cxn ang="T96">
                <a:pos x="T32" y="T33"/>
              </a:cxn>
              <a:cxn ang="T97">
                <a:pos x="T34" y="T35"/>
              </a:cxn>
              <a:cxn ang="T98">
                <a:pos x="T36" y="T37"/>
              </a:cxn>
              <a:cxn ang="T99">
                <a:pos x="T38" y="T39"/>
              </a:cxn>
              <a:cxn ang="T100">
                <a:pos x="T40" y="T41"/>
              </a:cxn>
              <a:cxn ang="T101">
                <a:pos x="T42" y="T43"/>
              </a:cxn>
              <a:cxn ang="T102">
                <a:pos x="T44" y="T45"/>
              </a:cxn>
              <a:cxn ang="T103">
                <a:pos x="T46" y="T47"/>
              </a:cxn>
              <a:cxn ang="T104">
                <a:pos x="T48" y="T49"/>
              </a:cxn>
              <a:cxn ang="T105">
                <a:pos x="T50" y="T51"/>
              </a:cxn>
              <a:cxn ang="T106">
                <a:pos x="T52" y="T53"/>
              </a:cxn>
              <a:cxn ang="T107">
                <a:pos x="T54" y="T55"/>
              </a:cxn>
              <a:cxn ang="T108">
                <a:pos x="T56" y="T57"/>
              </a:cxn>
              <a:cxn ang="T109">
                <a:pos x="T58" y="T59"/>
              </a:cxn>
              <a:cxn ang="T110">
                <a:pos x="T60" y="T61"/>
              </a:cxn>
              <a:cxn ang="T111">
                <a:pos x="T62" y="T63"/>
              </a:cxn>
              <a:cxn ang="T112">
                <a:pos x="T64" y="T65"/>
              </a:cxn>
              <a:cxn ang="T113">
                <a:pos x="T66" y="T67"/>
              </a:cxn>
              <a:cxn ang="T114">
                <a:pos x="T68" y="T69"/>
              </a:cxn>
              <a:cxn ang="T115">
                <a:pos x="T70" y="T71"/>
              </a:cxn>
              <a:cxn ang="T116">
                <a:pos x="T72" y="T73"/>
              </a:cxn>
              <a:cxn ang="T117">
                <a:pos x="T74" y="T75"/>
              </a:cxn>
              <a:cxn ang="T118">
                <a:pos x="T76" y="T77"/>
              </a:cxn>
              <a:cxn ang="T119">
                <a:pos x="T78" y="T79"/>
              </a:cxn>
            </a:cxnLst>
            <a:rect l="T120" t="T121" r="T122" b="T123"/>
            <a:pathLst>
              <a:path w="1055" h="982">
                <a:moveTo>
                  <a:pt x="0" y="658"/>
                </a:moveTo>
                <a:cubicBezTo>
                  <a:pt x="15" y="634"/>
                  <a:pt x="30" y="597"/>
                  <a:pt x="45" y="573"/>
                </a:cubicBezTo>
                <a:cubicBezTo>
                  <a:pt x="55" y="544"/>
                  <a:pt x="65" y="535"/>
                  <a:pt x="75" y="506"/>
                </a:cubicBezTo>
                <a:cubicBezTo>
                  <a:pt x="90" y="487"/>
                  <a:pt x="105" y="458"/>
                  <a:pt x="120" y="439"/>
                </a:cubicBezTo>
                <a:cubicBezTo>
                  <a:pt x="130" y="415"/>
                  <a:pt x="140" y="390"/>
                  <a:pt x="150" y="366"/>
                </a:cubicBezTo>
                <a:cubicBezTo>
                  <a:pt x="160" y="346"/>
                  <a:pt x="170" y="327"/>
                  <a:pt x="180" y="307"/>
                </a:cubicBezTo>
                <a:cubicBezTo>
                  <a:pt x="190" y="293"/>
                  <a:pt x="200" y="278"/>
                  <a:pt x="210" y="264"/>
                </a:cubicBezTo>
                <a:cubicBezTo>
                  <a:pt x="220" y="244"/>
                  <a:pt x="230" y="225"/>
                  <a:pt x="240" y="205"/>
                </a:cubicBezTo>
                <a:cubicBezTo>
                  <a:pt x="250" y="190"/>
                  <a:pt x="260" y="176"/>
                  <a:pt x="270" y="161"/>
                </a:cubicBezTo>
                <a:cubicBezTo>
                  <a:pt x="280" y="151"/>
                  <a:pt x="290" y="130"/>
                  <a:pt x="300" y="120"/>
                </a:cubicBezTo>
                <a:cubicBezTo>
                  <a:pt x="305" y="105"/>
                  <a:pt x="311" y="103"/>
                  <a:pt x="316" y="88"/>
                </a:cubicBezTo>
                <a:cubicBezTo>
                  <a:pt x="326" y="78"/>
                  <a:pt x="336" y="69"/>
                  <a:pt x="346" y="59"/>
                </a:cubicBezTo>
                <a:lnTo>
                  <a:pt x="361" y="44"/>
                </a:lnTo>
                <a:cubicBezTo>
                  <a:pt x="371" y="39"/>
                  <a:pt x="381" y="35"/>
                  <a:pt x="391" y="30"/>
                </a:cubicBezTo>
                <a:lnTo>
                  <a:pt x="406" y="15"/>
                </a:lnTo>
                <a:lnTo>
                  <a:pt x="436" y="0"/>
                </a:lnTo>
                <a:lnTo>
                  <a:pt x="451" y="0"/>
                </a:lnTo>
                <a:lnTo>
                  <a:pt x="466" y="0"/>
                </a:lnTo>
                <a:lnTo>
                  <a:pt x="496" y="15"/>
                </a:lnTo>
                <a:lnTo>
                  <a:pt x="511" y="30"/>
                </a:lnTo>
                <a:cubicBezTo>
                  <a:pt x="521" y="35"/>
                  <a:pt x="531" y="39"/>
                  <a:pt x="541" y="44"/>
                </a:cubicBezTo>
                <a:lnTo>
                  <a:pt x="556" y="59"/>
                </a:lnTo>
                <a:cubicBezTo>
                  <a:pt x="566" y="69"/>
                  <a:pt x="576" y="78"/>
                  <a:pt x="586" y="88"/>
                </a:cubicBezTo>
                <a:cubicBezTo>
                  <a:pt x="591" y="103"/>
                  <a:pt x="596" y="105"/>
                  <a:pt x="601" y="120"/>
                </a:cubicBezTo>
                <a:cubicBezTo>
                  <a:pt x="611" y="130"/>
                  <a:pt x="621" y="151"/>
                  <a:pt x="631" y="161"/>
                </a:cubicBezTo>
                <a:cubicBezTo>
                  <a:pt x="641" y="176"/>
                  <a:pt x="651" y="190"/>
                  <a:pt x="661" y="205"/>
                </a:cubicBezTo>
                <a:cubicBezTo>
                  <a:pt x="671" y="225"/>
                  <a:pt x="681" y="244"/>
                  <a:pt x="691" y="264"/>
                </a:cubicBezTo>
                <a:cubicBezTo>
                  <a:pt x="701" y="278"/>
                  <a:pt x="711" y="293"/>
                  <a:pt x="721" y="307"/>
                </a:cubicBezTo>
                <a:cubicBezTo>
                  <a:pt x="731" y="327"/>
                  <a:pt x="742" y="346"/>
                  <a:pt x="752" y="366"/>
                </a:cubicBezTo>
                <a:cubicBezTo>
                  <a:pt x="762" y="390"/>
                  <a:pt x="772" y="394"/>
                  <a:pt x="782" y="418"/>
                </a:cubicBezTo>
                <a:cubicBezTo>
                  <a:pt x="789" y="426"/>
                  <a:pt x="795" y="456"/>
                  <a:pt x="802" y="464"/>
                </a:cubicBezTo>
                <a:cubicBezTo>
                  <a:pt x="809" y="470"/>
                  <a:pt x="815" y="477"/>
                  <a:pt x="827" y="497"/>
                </a:cubicBezTo>
                <a:cubicBezTo>
                  <a:pt x="839" y="518"/>
                  <a:pt x="819" y="484"/>
                  <a:pt x="857" y="565"/>
                </a:cubicBezTo>
                <a:cubicBezTo>
                  <a:pt x="862" y="576"/>
                  <a:pt x="852" y="557"/>
                  <a:pt x="858" y="566"/>
                </a:cubicBezTo>
                <a:cubicBezTo>
                  <a:pt x="864" y="575"/>
                  <a:pt x="884" y="602"/>
                  <a:pt x="895" y="619"/>
                </a:cubicBezTo>
                <a:cubicBezTo>
                  <a:pt x="906" y="636"/>
                  <a:pt x="914" y="653"/>
                  <a:pt x="923" y="671"/>
                </a:cubicBezTo>
                <a:cubicBezTo>
                  <a:pt x="932" y="690"/>
                  <a:pt x="940" y="709"/>
                  <a:pt x="949" y="730"/>
                </a:cubicBezTo>
                <a:cubicBezTo>
                  <a:pt x="958" y="751"/>
                  <a:pt x="967" y="771"/>
                  <a:pt x="978" y="799"/>
                </a:cubicBezTo>
                <a:cubicBezTo>
                  <a:pt x="990" y="828"/>
                  <a:pt x="1005" y="871"/>
                  <a:pt x="1018" y="901"/>
                </a:cubicBezTo>
                <a:cubicBezTo>
                  <a:pt x="1031" y="931"/>
                  <a:pt x="1049" y="969"/>
                  <a:pt x="1055" y="982"/>
                </a:cubicBezTo>
              </a:path>
            </a:pathLst>
          </a:custGeom>
          <a:noFill/>
          <a:ln w="19050">
            <a:solidFill>
              <a:schemeClr val="accent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NZ" altLang="en-US" sz="1800" b="0" i="0" u="none" strike="noStrike" kern="120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ahoma" panose="020B0604030504040204" pitchFamily="34" charset="0"/>
              <a:ea typeface="+mn-ea"/>
              <a:cs typeface="+mn-cs"/>
            </a:endParaRPr>
          </a:p>
        </p:txBody>
      </p:sp>
      <p:sp>
        <p:nvSpPr>
          <p:cNvPr id="48151" name="Freeform 258"/>
          <p:cNvSpPr>
            <a:spLocks/>
          </p:cNvSpPr>
          <p:nvPr/>
        </p:nvSpPr>
        <p:spPr bwMode="auto">
          <a:xfrm rot="10800000" flipV="1">
            <a:off x="1651000" y="4065588"/>
            <a:ext cx="1982788" cy="1144587"/>
          </a:xfrm>
          <a:custGeom>
            <a:avLst/>
            <a:gdLst>
              <a:gd name="T0" fmla="*/ 0 w 902"/>
              <a:gd name="T1" fmla="*/ 2147483647 h 658"/>
              <a:gd name="T2" fmla="*/ 2147483647 w 902"/>
              <a:gd name="T3" fmla="*/ 2147483647 h 658"/>
              <a:gd name="T4" fmla="*/ 2147483647 w 902"/>
              <a:gd name="T5" fmla="*/ 2147483647 h 658"/>
              <a:gd name="T6" fmla="*/ 2147483647 w 902"/>
              <a:gd name="T7" fmla="*/ 2147483647 h 658"/>
              <a:gd name="T8" fmla="*/ 2147483647 w 902"/>
              <a:gd name="T9" fmla="*/ 2147483647 h 658"/>
              <a:gd name="T10" fmla="*/ 2147483647 w 902"/>
              <a:gd name="T11" fmla="*/ 2147483647 h 658"/>
              <a:gd name="T12" fmla="*/ 2147483647 w 902"/>
              <a:gd name="T13" fmla="*/ 2147483647 h 658"/>
              <a:gd name="T14" fmla="*/ 2147483647 w 902"/>
              <a:gd name="T15" fmla="*/ 2147483647 h 658"/>
              <a:gd name="T16" fmla="*/ 2147483647 w 902"/>
              <a:gd name="T17" fmla="*/ 2147483647 h 658"/>
              <a:gd name="T18" fmla="*/ 2147483647 w 902"/>
              <a:gd name="T19" fmla="*/ 2147483647 h 658"/>
              <a:gd name="T20" fmla="*/ 2147483647 w 902"/>
              <a:gd name="T21" fmla="*/ 2147483647 h 658"/>
              <a:gd name="T22" fmla="*/ 2147483647 w 902"/>
              <a:gd name="T23" fmla="*/ 2147483647 h 658"/>
              <a:gd name="T24" fmla="*/ 2147483647 w 902"/>
              <a:gd name="T25" fmla="*/ 2147483647 h 658"/>
              <a:gd name="T26" fmla="*/ 2147483647 w 902"/>
              <a:gd name="T27" fmla="*/ 2147483647 h 658"/>
              <a:gd name="T28" fmla="*/ 2147483647 w 902"/>
              <a:gd name="T29" fmla="*/ 2147483647 h 658"/>
              <a:gd name="T30" fmla="*/ 2147483647 w 902"/>
              <a:gd name="T31" fmla="*/ 0 h 658"/>
              <a:gd name="T32" fmla="*/ 2147483647 w 902"/>
              <a:gd name="T33" fmla="*/ 0 h 658"/>
              <a:gd name="T34" fmla="*/ 2147483647 w 902"/>
              <a:gd name="T35" fmla="*/ 0 h 658"/>
              <a:gd name="T36" fmla="*/ 2147483647 w 902"/>
              <a:gd name="T37" fmla="*/ 2147483647 h 658"/>
              <a:gd name="T38" fmla="*/ 2147483647 w 902"/>
              <a:gd name="T39" fmla="*/ 2147483647 h 658"/>
              <a:gd name="T40" fmla="*/ 2147483647 w 902"/>
              <a:gd name="T41" fmla="*/ 2147483647 h 658"/>
              <a:gd name="T42" fmla="*/ 2147483647 w 902"/>
              <a:gd name="T43" fmla="*/ 2147483647 h 658"/>
              <a:gd name="T44" fmla="*/ 2147483647 w 902"/>
              <a:gd name="T45" fmla="*/ 2147483647 h 658"/>
              <a:gd name="T46" fmla="*/ 2147483647 w 902"/>
              <a:gd name="T47" fmla="*/ 2147483647 h 658"/>
              <a:gd name="T48" fmla="*/ 2147483647 w 902"/>
              <a:gd name="T49" fmla="*/ 2147483647 h 658"/>
              <a:gd name="T50" fmla="*/ 2147483647 w 902"/>
              <a:gd name="T51" fmla="*/ 2147483647 h 658"/>
              <a:gd name="T52" fmla="*/ 2147483647 w 902"/>
              <a:gd name="T53" fmla="*/ 2147483647 h 658"/>
              <a:gd name="T54" fmla="*/ 2147483647 w 902"/>
              <a:gd name="T55" fmla="*/ 2147483647 h 658"/>
              <a:gd name="T56" fmla="*/ 2147483647 w 902"/>
              <a:gd name="T57" fmla="*/ 2147483647 h 658"/>
              <a:gd name="T58" fmla="*/ 2147483647 w 902"/>
              <a:gd name="T59" fmla="*/ 2147483647 h 658"/>
              <a:gd name="T60" fmla="*/ 2147483647 w 902"/>
              <a:gd name="T61" fmla="*/ 2147483647 h 658"/>
              <a:gd name="T62" fmla="*/ 2147483647 w 902"/>
              <a:gd name="T63" fmla="*/ 2147483647 h 658"/>
              <a:gd name="T64" fmla="*/ 2147483647 w 902"/>
              <a:gd name="T65" fmla="*/ 2147483647 h 658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w 902"/>
              <a:gd name="T100" fmla="*/ 0 h 658"/>
              <a:gd name="T101" fmla="*/ 902 w 902"/>
              <a:gd name="T102" fmla="*/ 658 h 658"/>
            </a:gdLst>
            <a:ahLst/>
            <a:cxnLst>
              <a:cxn ang="T66">
                <a:pos x="T0" y="T1"/>
              </a:cxn>
              <a:cxn ang="T67">
                <a:pos x="T2" y="T3"/>
              </a:cxn>
              <a:cxn ang="T68">
                <a:pos x="T4" y="T5"/>
              </a:cxn>
              <a:cxn ang="T69">
                <a:pos x="T6" y="T7"/>
              </a:cxn>
              <a:cxn ang="T70">
                <a:pos x="T8" y="T9"/>
              </a:cxn>
              <a:cxn ang="T71">
                <a:pos x="T10" y="T11"/>
              </a:cxn>
              <a:cxn ang="T72">
                <a:pos x="T12" y="T13"/>
              </a:cxn>
              <a:cxn ang="T73">
                <a:pos x="T14" y="T15"/>
              </a:cxn>
              <a:cxn ang="T74">
                <a:pos x="T16" y="T17"/>
              </a:cxn>
              <a:cxn ang="T75">
                <a:pos x="T18" y="T19"/>
              </a:cxn>
              <a:cxn ang="T76">
                <a:pos x="T20" y="T21"/>
              </a:cxn>
              <a:cxn ang="T77">
                <a:pos x="T22" y="T23"/>
              </a:cxn>
              <a:cxn ang="T78">
                <a:pos x="T24" y="T25"/>
              </a:cxn>
              <a:cxn ang="T79">
                <a:pos x="T26" y="T27"/>
              </a:cxn>
              <a:cxn ang="T80">
                <a:pos x="T28" y="T29"/>
              </a:cxn>
              <a:cxn ang="T81">
                <a:pos x="T30" y="T31"/>
              </a:cxn>
              <a:cxn ang="T82">
                <a:pos x="T32" y="T33"/>
              </a:cxn>
              <a:cxn ang="T83">
                <a:pos x="T34" y="T35"/>
              </a:cxn>
              <a:cxn ang="T84">
                <a:pos x="T36" y="T37"/>
              </a:cxn>
              <a:cxn ang="T85">
                <a:pos x="T38" y="T39"/>
              </a:cxn>
              <a:cxn ang="T86">
                <a:pos x="T40" y="T41"/>
              </a:cxn>
              <a:cxn ang="T87">
                <a:pos x="T42" y="T43"/>
              </a:cxn>
              <a:cxn ang="T88">
                <a:pos x="T44" y="T45"/>
              </a:cxn>
              <a:cxn ang="T89">
                <a:pos x="T46" y="T47"/>
              </a:cxn>
              <a:cxn ang="T90">
                <a:pos x="T48" y="T49"/>
              </a:cxn>
              <a:cxn ang="T91">
                <a:pos x="T50" y="T51"/>
              </a:cxn>
              <a:cxn ang="T92">
                <a:pos x="T52" y="T53"/>
              </a:cxn>
              <a:cxn ang="T93">
                <a:pos x="T54" y="T55"/>
              </a:cxn>
              <a:cxn ang="T94">
                <a:pos x="T56" y="T57"/>
              </a:cxn>
              <a:cxn ang="T95">
                <a:pos x="T58" y="T59"/>
              </a:cxn>
              <a:cxn ang="T96">
                <a:pos x="T60" y="T61"/>
              </a:cxn>
              <a:cxn ang="T97">
                <a:pos x="T62" y="T63"/>
              </a:cxn>
              <a:cxn ang="T98">
                <a:pos x="T64" y="T65"/>
              </a:cxn>
            </a:cxnLst>
            <a:rect l="T99" t="T100" r="T101" b="T102"/>
            <a:pathLst>
              <a:path w="902" h="658">
                <a:moveTo>
                  <a:pt x="0" y="658"/>
                </a:moveTo>
                <a:cubicBezTo>
                  <a:pt x="15" y="634"/>
                  <a:pt x="30" y="609"/>
                  <a:pt x="45" y="585"/>
                </a:cubicBezTo>
                <a:cubicBezTo>
                  <a:pt x="55" y="556"/>
                  <a:pt x="65" y="526"/>
                  <a:pt x="75" y="497"/>
                </a:cubicBezTo>
                <a:cubicBezTo>
                  <a:pt x="90" y="478"/>
                  <a:pt x="105" y="458"/>
                  <a:pt x="120" y="439"/>
                </a:cubicBezTo>
                <a:cubicBezTo>
                  <a:pt x="130" y="415"/>
                  <a:pt x="140" y="390"/>
                  <a:pt x="150" y="366"/>
                </a:cubicBezTo>
                <a:cubicBezTo>
                  <a:pt x="160" y="346"/>
                  <a:pt x="170" y="327"/>
                  <a:pt x="180" y="307"/>
                </a:cubicBezTo>
                <a:cubicBezTo>
                  <a:pt x="190" y="293"/>
                  <a:pt x="200" y="278"/>
                  <a:pt x="210" y="264"/>
                </a:cubicBezTo>
                <a:cubicBezTo>
                  <a:pt x="220" y="244"/>
                  <a:pt x="230" y="225"/>
                  <a:pt x="240" y="205"/>
                </a:cubicBezTo>
                <a:cubicBezTo>
                  <a:pt x="250" y="190"/>
                  <a:pt x="260" y="176"/>
                  <a:pt x="270" y="161"/>
                </a:cubicBezTo>
                <a:cubicBezTo>
                  <a:pt x="280" y="151"/>
                  <a:pt x="258" y="142"/>
                  <a:pt x="268" y="132"/>
                </a:cubicBezTo>
                <a:cubicBezTo>
                  <a:pt x="273" y="117"/>
                  <a:pt x="311" y="103"/>
                  <a:pt x="316" y="88"/>
                </a:cubicBezTo>
                <a:cubicBezTo>
                  <a:pt x="326" y="78"/>
                  <a:pt x="336" y="69"/>
                  <a:pt x="346" y="59"/>
                </a:cubicBezTo>
                <a:lnTo>
                  <a:pt x="361" y="44"/>
                </a:lnTo>
                <a:cubicBezTo>
                  <a:pt x="371" y="39"/>
                  <a:pt x="381" y="35"/>
                  <a:pt x="391" y="30"/>
                </a:cubicBezTo>
                <a:lnTo>
                  <a:pt x="406" y="15"/>
                </a:lnTo>
                <a:lnTo>
                  <a:pt x="436" y="0"/>
                </a:lnTo>
                <a:lnTo>
                  <a:pt x="451" y="0"/>
                </a:lnTo>
                <a:lnTo>
                  <a:pt x="466" y="0"/>
                </a:lnTo>
                <a:lnTo>
                  <a:pt x="496" y="15"/>
                </a:lnTo>
                <a:lnTo>
                  <a:pt x="511" y="30"/>
                </a:lnTo>
                <a:cubicBezTo>
                  <a:pt x="521" y="35"/>
                  <a:pt x="531" y="39"/>
                  <a:pt x="541" y="44"/>
                </a:cubicBezTo>
                <a:lnTo>
                  <a:pt x="556" y="59"/>
                </a:lnTo>
                <a:cubicBezTo>
                  <a:pt x="566" y="69"/>
                  <a:pt x="576" y="78"/>
                  <a:pt x="586" y="88"/>
                </a:cubicBezTo>
                <a:cubicBezTo>
                  <a:pt x="591" y="103"/>
                  <a:pt x="596" y="117"/>
                  <a:pt x="601" y="132"/>
                </a:cubicBezTo>
                <a:cubicBezTo>
                  <a:pt x="611" y="142"/>
                  <a:pt x="621" y="151"/>
                  <a:pt x="631" y="161"/>
                </a:cubicBezTo>
                <a:cubicBezTo>
                  <a:pt x="641" y="176"/>
                  <a:pt x="651" y="190"/>
                  <a:pt x="661" y="205"/>
                </a:cubicBezTo>
                <a:cubicBezTo>
                  <a:pt x="671" y="225"/>
                  <a:pt x="681" y="244"/>
                  <a:pt x="691" y="264"/>
                </a:cubicBezTo>
                <a:cubicBezTo>
                  <a:pt x="701" y="278"/>
                  <a:pt x="711" y="293"/>
                  <a:pt x="721" y="307"/>
                </a:cubicBezTo>
                <a:cubicBezTo>
                  <a:pt x="731" y="327"/>
                  <a:pt x="742" y="346"/>
                  <a:pt x="752" y="366"/>
                </a:cubicBezTo>
                <a:cubicBezTo>
                  <a:pt x="762" y="390"/>
                  <a:pt x="772" y="415"/>
                  <a:pt x="782" y="439"/>
                </a:cubicBezTo>
                <a:cubicBezTo>
                  <a:pt x="797" y="458"/>
                  <a:pt x="812" y="478"/>
                  <a:pt x="827" y="497"/>
                </a:cubicBezTo>
                <a:cubicBezTo>
                  <a:pt x="837" y="526"/>
                  <a:pt x="847" y="556"/>
                  <a:pt x="857" y="585"/>
                </a:cubicBezTo>
                <a:cubicBezTo>
                  <a:pt x="872" y="609"/>
                  <a:pt x="887" y="634"/>
                  <a:pt x="902" y="658"/>
                </a:cubicBezTo>
              </a:path>
            </a:pathLst>
          </a:custGeom>
          <a:noFill/>
          <a:ln w="19050">
            <a:solidFill>
              <a:schemeClr val="accent2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NZ" altLang="en-US" sz="1800" b="0" i="0" u="none" strike="noStrike" kern="120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ahoma" panose="020B0604030504040204" pitchFamily="34" charset="0"/>
              <a:ea typeface="+mn-ea"/>
              <a:cs typeface="+mn-cs"/>
            </a:endParaRPr>
          </a:p>
        </p:txBody>
      </p:sp>
      <p:sp>
        <p:nvSpPr>
          <p:cNvPr id="48152" name="Freeform 258"/>
          <p:cNvSpPr>
            <a:spLocks/>
          </p:cNvSpPr>
          <p:nvPr/>
        </p:nvSpPr>
        <p:spPr bwMode="auto">
          <a:xfrm rot="10800000" flipV="1">
            <a:off x="5594350" y="4065588"/>
            <a:ext cx="1982788" cy="1144587"/>
          </a:xfrm>
          <a:custGeom>
            <a:avLst/>
            <a:gdLst>
              <a:gd name="T0" fmla="*/ 0 w 902"/>
              <a:gd name="T1" fmla="*/ 2147483647 h 658"/>
              <a:gd name="T2" fmla="*/ 2147483647 w 902"/>
              <a:gd name="T3" fmla="*/ 2147483647 h 658"/>
              <a:gd name="T4" fmla="*/ 2147483647 w 902"/>
              <a:gd name="T5" fmla="*/ 2147483647 h 658"/>
              <a:gd name="T6" fmla="*/ 2147483647 w 902"/>
              <a:gd name="T7" fmla="*/ 2147483647 h 658"/>
              <a:gd name="T8" fmla="*/ 2147483647 w 902"/>
              <a:gd name="T9" fmla="*/ 2147483647 h 658"/>
              <a:gd name="T10" fmla="*/ 2147483647 w 902"/>
              <a:gd name="T11" fmla="*/ 2147483647 h 658"/>
              <a:gd name="T12" fmla="*/ 2147483647 w 902"/>
              <a:gd name="T13" fmla="*/ 2147483647 h 658"/>
              <a:gd name="T14" fmla="*/ 2147483647 w 902"/>
              <a:gd name="T15" fmla="*/ 2147483647 h 658"/>
              <a:gd name="T16" fmla="*/ 2147483647 w 902"/>
              <a:gd name="T17" fmla="*/ 2147483647 h 658"/>
              <a:gd name="T18" fmla="*/ 2147483647 w 902"/>
              <a:gd name="T19" fmla="*/ 2147483647 h 658"/>
              <a:gd name="T20" fmla="*/ 2147483647 w 902"/>
              <a:gd name="T21" fmla="*/ 2147483647 h 658"/>
              <a:gd name="T22" fmla="*/ 2147483647 w 902"/>
              <a:gd name="T23" fmla="*/ 2147483647 h 658"/>
              <a:gd name="T24" fmla="*/ 2147483647 w 902"/>
              <a:gd name="T25" fmla="*/ 2147483647 h 658"/>
              <a:gd name="T26" fmla="*/ 2147483647 w 902"/>
              <a:gd name="T27" fmla="*/ 2147483647 h 658"/>
              <a:gd name="T28" fmla="*/ 2147483647 w 902"/>
              <a:gd name="T29" fmla="*/ 0 h 658"/>
              <a:gd name="T30" fmla="*/ 2147483647 w 902"/>
              <a:gd name="T31" fmla="*/ 0 h 658"/>
              <a:gd name="T32" fmla="*/ 2147483647 w 902"/>
              <a:gd name="T33" fmla="*/ 0 h 658"/>
              <a:gd name="T34" fmla="*/ 2147483647 w 902"/>
              <a:gd name="T35" fmla="*/ 2147483647 h 658"/>
              <a:gd name="T36" fmla="*/ 2147483647 w 902"/>
              <a:gd name="T37" fmla="*/ 2147483647 h 658"/>
              <a:gd name="T38" fmla="*/ 2147483647 w 902"/>
              <a:gd name="T39" fmla="*/ 2147483647 h 658"/>
              <a:gd name="T40" fmla="*/ 2147483647 w 902"/>
              <a:gd name="T41" fmla="*/ 2147483647 h 658"/>
              <a:gd name="T42" fmla="*/ 2147483647 w 902"/>
              <a:gd name="T43" fmla="*/ 2147483647 h 658"/>
              <a:gd name="T44" fmla="*/ 2147483647 w 902"/>
              <a:gd name="T45" fmla="*/ 2147483647 h 658"/>
              <a:gd name="T46" fmla="*/ 2147483647 w 902"/>
              <a:gd name="T47" fmla="*/ 2147483647 h 658"/>
              <a:gd name="T48" fmla="*/ 2147483647 w 902"/>
              <a:gd name="T49" fmla="*/ 2147483647 h 658"/>
              <a:gd name="T50" fmla="*/ 2147483647 w 902"/>
              <a:gd name="T51" fmla="*/ 2147483647 h 658"/>
              <a:gd name="T52" fmla="*/ 2147483647 w 902"/>
              <a:gd name="T53" fmla="*/ 2147483647 h 658"/>
              <a:gd name="T54" fmla="*/ 2147483647 w 902"/>
              <a:gd name="T55" fmla="*/ 2147483647 h 658"/>
              <a:gd name="T56" fmla="*/ 2147483647 w 902"/>
              <a:gd name="T57" fmla="*/ 2147483647 h 658"/>
              <a:gd name="T58" fmla="*/ 2147483647 w 902"/>
              <a:gd name="T59" fmla="*/ 2147483647 h 658"/>
              <a:gd name="T60" fmla="*/ 2147483647 w 902"/>
              <a:gd name="T61" fmla="*/ 2147483647 h 658"/>
              <a:gd name="T62" fmla="*/ 2147483647 w 902"/>
              <a:gd name="T63" fmla="*/ 2147483647 h 658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w 902"/>
              <a:gd name="T97" fmla="*/ 0 h 658"/>
              <a:gd name="T98" fmla="*/ 902 w 902"/>
              <a:gd name="T99" fmla="*/ 658 h 658"/>
            </a:gdLst>
            <a:ahLst/>
            <a:cxnLst>
              <a:cxn ang="T64">
                <a:pos x="T0" y="T1"/>
              </a:cxn>
              <a:cxn ang="T65">
                <a:pos x="T2" y="T3"/>
              </a:cxn>
              <a:cxn ang="T66">
                <a:pos x="T4" y="T5"/>
              </a:cxn>
              <a:cxn ang="T67">
                <a:pos x="T6" y="T7"/>
              </a:cxn>
              <a:cxn ang="T68">
                <a:pos x="T8" y="T9"/>
              </a:cxn>
              <a:cxn ang="T69">
                <a:pos x="T10" y="T11"/>
              </a:cxn>
              <a:cxn ang="T70">
                <a:pos x="T12" y="T13"/>
              </a:cxn>
              <a:cxn ang="T71">
                <a:pos x="T14" y="T15"/>
              </a:cxn>
              <a:cxn ang="T72">
                <a:pos x="T16" y="T17"/>
              </a:cxn>
              <a:cxn ang="T73">
                <a:pos x="T18" y="T19"/>
              </a:cxn>
              <a:cxn ang="T74">
                <a:pos x="T20" y="T21"/>
              </a:cxn>
              <a:cxn ang="T75">
                <a:pos x="T22" y="T23"/>
              </a:cxn>
              <a:cxn ang="T76">
                <a:pos x="T24" y="T25"/>
              </a:cxn>
              <a:cxn ang="T77">
                <a:pos x="T26" y="T27"/>
              </a:cxn>
              <a:cxn ang="T78">
                <a:pos x="T28" y="T29"/>
              </a:cxn>
              <a:cxn ang="T79">
                <a:pos x="T30" y="T31"/>
              </a:cxn>
              <a:cxn ang="T80">
                <a:pos x="T32" y="T33"/>
              </a:cxn>
              <a:cxn ang="T81">
                <a:pos x="T34" y="T35"/>
              </a:cxn>
              <a:cxn ang="T82">
                <a:pos x="T36" y="T37"/>
              </a:cxn>
              <a:cxn ang="T83">
                <a:pos x="T38" y="T39"/>
              </a:cxn>
              <a:cxn ang="T84">
                <a:pos x="T40" y="T41"/>
              </a:cxn>
              <a:cxn ang="T85">
                <a:pos x="T42" y="T43"/>
              </a:cxn>
              <a:cxn ang="T86">
                <a:pos x="T44" y="T45"/>
              </a:cxn>
              <a:cxn ang="T87">
                <a:pos x="T46" y="T47"/>
              </a:cxn>
              <a:cxn ang="T88">
                <a:pos x="T48" y="T49"/>
              </a:cxn>
              <a:cxn ang="T89">
                <a:pos x="T50" y="T51"/>
              </a:cxn>
              <a:cxn ang="T90">
                <a:pos x="T52" y="T53"/>
              </a:cxn>
              <a:cxn ang="T91">
                <a:pos x="T54" y="T55"/>
              </a:cxn>
              <a:cxn ang="T92">
                <a:pos x="T56" y="T57"/>
              </a:cxn>
              <a:cxn ang="T93">
                <a:pos x="T58" y="T59"/>
              </a:cxn>
              <a:cxn ang="T94">
                <a:pos x="T60" y="T61"/>
              </a:cxn>
              <a:cxn ang="T95">
                <a:pos x="T62" y="T63"/>
              </a:cxn>
            </a:cxnLst>
            <a:rect l="T96" t="T97" r="T98" b="T99"/>
            <a:pathLst>
              <a:path w="902" h="658">
                <a:moveTo>
                  <a:pt x="0" y="658"/>
                </a:moveTo>
                <a:cubicBezTo>
                  <a:pt x="15" y="634"/>
                  <a:pt x="30" y="609"/>
                  <a:pt x="45" y="585"/>
                </a:cubicBezTo>
                <a:cubicBezTo>
                  <a:pt x="55" y="556"/>
                  <a:pt x="65" y="526"/>
                  <a:pt x="75" y="497"/>
                </a:cubicBezTo>
                <a:cubicBezTo>
                  <a:pt x="90" y="478"/>
                  <a:pt x="105" y="458"/>
                  <a:pt x="120" y="439"/>
                </a:cubicBezTo>
                <a:cubicBezTo>
                  <a:pt x="130" y="415"/>
                  <a:pt x="140" y="390"/>
                  <a:pt x="150" y="366"/>
                </a:cubicBezTo>
                <a:cubicBezTo>
                  <a:pt x="160" y="346"/>
                  <a:pt x="170" y="327"/>
                  <a:pt x="180" y="307"/>
                </a:cubicBezTo>
                <a:cubicBezTo>
                  <a:pt x="190" y="293"/>
                  <a:pt x="200" y="278"/>
                  <a:pt x="210" y="264"/>
                </a:cubicBezTo>
                <a:cubicBezTo>
                  <a:pt x="220" y="244"/>
                  <a:pt x="230" y="225"/>
                  <a:pt x="240" y="205"/>
                </a:cubicBezTo>
                <a:cubicBezTo>
                  <a:pt x="250" y="190"/>
                  <a:pt x="260" y="176"/>
                  <a:pt x="270" y="161"/>
                </a:cubicBezTo>
                <a:cubicBezTo>
                  <a:pt x="283" y="142"/>
                  <a:pt x="303" y="105"/>
                  <a:pt x="316" y="88"/>
                </a:cubicBezTo>
                <a:cubicBezTo>
                  <a:pt x="326" y="78"/>
                  <a:pt x="336" y="69"/>
                  <a:pt x="346" y="59"/>
                </a:cubicBezTo>
                <a:lnTo>
                  <a:pt x="361" y="44"/>
                </a:lnTo>
                <a:cubicBezTo>
                  <a:pt x="371" y="39"/>
                  <a:pt x="381" y="35"/>
                  <a:pt x="391" y="30"/>
                </a:cubicBezTo>
                <a:lnTo>
                  <a:pt x="406" y="15"/>
                </a:lnTo>
                <a:lnTo>
                  <a:pt x="436" y="0"/>
                </a:lnTo>
                <a:lnTo>
                  <a:pt x="451" y="0"/>
                </a:lnTo>
                <a:lnTo>
                  <a:pt x="466" y="0"/>
                </a:lnTo>
                <a:lnTo>
                  <a:pt x="496" y="15"/>
                </a:lnTo>
                <a:lnTo>
                  <a:pt x="511" y="30"/>
                </a:lnTo>
                <a:cubicBezTo>
                  <a:pt x="521" y="35"/>
                  <a:pt x="531" y="39"/>
                  <a:pt x="541" y="44"/>
                </a:cubicBezTo>
                <a:lnTo>
                  <a:pt x="556" y="59"/>
                </a:lnTo>
                <a:cubicBezTo>
                  <a:pt x="566" y="69"/>
                  <a:pt x="576" y="78"/>
                  <a:pt x="586" y="88"/>
                </a:cubicBezTo>
                <a:cubicBezTo>
                  <a:pt x="591" y="103"/>
                  <a:pt x="596" y="117"/>
                  <a:pt x="601" y="132"/>
                </a:cubicBezTo>
                <a:cubicBezTo>
                  <a:pt x="611" y="142"/>
                  <a:pt x="621" y="151"/>
                  <a:pt x="631" y="161"/>
                </a:cubicBezTo>
                <a:cubicBezTo>
                  <a:pt x="641" y="176"/>
                  <a:pt x="651" y="190"/>
                  <a:pt x="661" y="205"/>
                </a:cubicBezTo>
                <a:cubicBezTo>
                  <a:pt x="671" y="225"/>
                  <a:pt x="681" y="244"/>
                  <a:pt x="691" y="264"/>
                </a:cubicBezTo>
                <a:cubicBezTo>
                  <a:pt x="701" y="278"/>
                  <a:pt x="711" y="293"/>
                  <a:pt x="721" y="307"/>
                </a:cubicBezTo>
                <a:cubicBezTo>
                  <a:pt x="731" y="327"/>
                  <a:pt x="742" y="346"/>
                  <a:pt x="752" y="366"/>
                </a:cubicBezTo>
                <a:cubicBezTo>
                  <a:pt x="762" y="390"/>
                  <a:pt x="772" y="415"/>
                  <a:pt x="782" y="439"/>
                </a:cubicBezTo>
                <a:cubicBezTo>
                  <a:pt x="797" y="458"/>
                  <a:pt x="812" y="478"/>
                  <a:pt x="827" y="497"/>
                </a:cubicBezTo>
                <a:cubicBezTo>
                  <a:pt x="837" y="526"/>
                  <a:pt x="847" y="556"/>
                  <a:pt x="857" y="585"/>
                </a:cubicBezTo>
                <a:cubicBezTo>
                  <a:pt x="872" y="609"/>
                  <a:pt x="887" y="634"/>
                  <a:pt x="902" y="658"/>
                </a:cubicBezTo>
              </a:path>
            </a:pathLst>
          </a:custGeom>
          <a:noFill/>
          <a:ln w="19050">
            <a:solidFill>
              <a:schemeClr val="accent2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NZ" altLang="en-US" sz="1800" b="0" i="0" u="none" strike="noStrike" kern="120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ahoma" panose="020B0604030504040204" pitchFamily="34" charset="0"/>
              <a:ea typeface="+mn-ea"/>
              <a:cs typeface="+mn-cs"/>
            </a:endParaRPr>
          </a:p>
        </p:txBody>
      </p:sp>
      <p:sp>
        <p:nvSpPr>
          <p:cNvPr id="48153" name="Freeform 258"/>
          <p:cNvSpPr>
            <a:spLocks/>
          </p:cNvSpPr>
          <p:nvPr/>
        </p:nvSpPr>
        <p:spPr bwMode="auto">
          <a:xfrm rot="10800000" flipV="1">
            <a:off x="2303463" y="4065588"/>
            <a:ext cx="1982787" cy="1144587"/>
          </a:xfrm>
          <a:custGeom>
            <a:avLst/>
            <a:gdLst>
              <a:gd name="T0" fmla="*/ 0 w 902"/>
              <a:gd name="T1" fmla="*/ 2147483647 h 658"/>
              <a:gd name="T2" fmla="*/ 2147483647 w 902"/>
              <a:gd name="T3" fmla="*/ 2147483647 h 658"/>
              <a:gd name="T4" fmla="*/ 2147483647 w 902"/>
              <a:gd name="T5" fmla="*/ 2147483647 h 658"/>
              <a:gd name="T6" fmla="*/ 2147483647 w 902"/>
              <a:gd name="T7" fmla="*/ 2147483647 h 658"/>
              <a:gd name="T8" fmla="*/ 2147483647 w 902"/>
              <a:gd name="T9" fmla="*/ 2147483647 h 658"/>
              <a:gd name="T10" fmla="*/ 2147483647 w 902"/>
              <a:gd name="T11" fmla="*/ 2147483647 h 658"/>
              <a:gd name="T12" fmla="*/ 2147483647 w 902"/>
              <a:gd name="T13" fmla="*/ 2147483647 h 658"/>
              <a:gd name="T14" fmla="*/ 2147483647 w 902"/>
              <a:gd name="T15" fmla="*/ 2147483647 h 658"/>
              <a:gd name="T16" fmla="*/ 2147483647 w 902"/>
              <a:gd name="T17" fmla="*/ 2147483647 h 658"/>
              <a:gd name="T18" fmla="*/ 2147483647 w 902"/>
              <a:gd name="T19" fmla="*/ 2147483647 h 658"/>
              <a:gd name="T20" fmla="*/ 2147483647 w 902"/>
              <a:gd name="T21" fmla="*/ 2147483647 h 658"/>
              <a:gd name="T22" fmla="*/ 2147483647 w 902"/>
              <a:gd name="T23" fmla="*/ 2147483647 h 658"/>
              <a:gd name="T24" fmla="*/ 2147483647 w 902"/>
              <a:gd name="T25" fmla="*/ 2147483647 h 658"/>
              <a:gd name="T26" fmla="*/ 2147483647 w 902"/>
              <a:gd name="T27" fmla="*/ 2147483647 h 658"/>
              <a:gd name="T28" fmla="*/ 2147483647 w 902"/>
              <a:gd name="T29" fmla="*/ 2147483647 h 658"/>
              <a:gd name="T30" fmla="*/ 2147483647 w 902"/>
              <a:gd name="T31" fmla="*/ 0 h 658"/>
              <a:gd name="T32" fmla="*/ 2147483647 w 902"/>
              <a:gd name="T33" fmla="*/ 0 h 658"/>
              <a:gd name="T34" fmla="*/ 2147483647 w 902"/>
              <a:gd name="T35" fmla="*/ 0 h 658"/>
              <a:gd name="T36" fmla="*/ 2147483647 w 902"/>
              <a:gd name="T37" fmla="*/ 2147483647 h 658"/>
              <a:gd name="T38" fmla="*/ 2147483647 w 902"/>
              <a:gd name="T39" fmla="*/ 2147483647 h 658"/>
              <a:gd name="T40" fmla="*/ 2147483647 w 902"/>
              <a:gd name="T41" fmla="*/ 2147483647 h 658"/>
              <a:gd name="T42" fmla="*/ 2147483647 w 902"/>
              <a:gd name="T43" fmla="*/ 2147483647 h 658"/>
              <a:gd name="T44" fmla="*/ 2147483647 w 902"/>
              <a:gd name="T45" fmla="*/ 2147483647 h 658"/>
              <a:gd name="T46" fmla="*/ 2147483647 w 902"/>
              <a:gd name="T47" fmla="*/ 2147483647 h 658"/>
              <a:gd name="T48" fmla="*/ 2147483647 w 902"/>
              <a:gd name="T49" fmla="*/ 2147483647 h 658"/>
              <a:gd name="T50" fmla="*/ 2147483647 w 902"/>
              <a:gd name="T51" fmla="*/ 2147483647 h 658"/>
              <a:gd name="T52" fmla="*/ 2147483647 w 902"/>
              <a:gd name="T53" fmla="*/ 2147483647 h 658"/>
              <a:gd name="T54" fmla="*/ 2147483647 w 902"/>
              <a:gd name="T55" fmla="*/ 2147483647 h 658"/>
              <a:gd name="T56" fmla="*/ 2147483647 w 902"/>
              <a:gd name="T57" fmla="*/ 2147483647 h 658"/>
              <a:gd name="T58" fmla="*/ 2147483647 w 902"/>
              <a:gd name="T59" fmla="*/ 2147483647 h 658"/>
              <a:gd name="T60" fmla="*/ 2147483647 w 902"/>
              <a:gd name="T61" fmla="*/ 2147483647 h 658"/>
              <a:gd name="T62" fmla="*/ 2147483647 w 902"/>
              <a:gd name="T63" fmla="*/ 2147483647 h 658"/>
              <a:gd name="T64" fmla="*/ 2147483647 w 902"/>
              <a:gd name="T65" fmla="*/ 2147483647 h 658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w 902"/>
              <a:gd name="T100" fmla="*/ 0 h 658"/>
              <a:gd name="T101" fmla="*/ 902 w 902"/>
              <a:gd name="T102" fmla="*/ 658 h 658"/>
            </a:gdLst>
            <a:ahLst/>
            <a:cxnLst>
              <a:cxn ang="T66">
                <a:pos x="T0" y="T1"/>
              </a:cxn>
              <a:cxn ang="T67">
                <a:pos x="T2" y="T3"/>
              </a:cxn>
              <a:cxn ang="T68">
                <a:pos x="T4" y="T5"/>
              </a:cxn>
              <a:cxn ang="T69">
                <a:pos x="T6" y="T7"/>
              </a:cxn>
              <a:cxn ang="T70">
                <a:pos x="T8" y="T9"/>
              </a:cxn>
              <a:cxn ang="T71">
                <a:pos x="T10" y="T11"/>
              </a:cxn>
              <a:cxn ang="T72">
                <a:pos x="T12" y="T13"/>
              </a:cxn>
              <a:cxn ang="T73">
                <a:pos x="T14" y="T15"/>
              </a:cxn>
              <a:cxn ang="T74">
                <a:pos x="T16" y="T17"/>
              </a:cxn>
              <a:cxn ang="T75">
                <a:pos x="T18" y="T19"/>
              </a:cxn>
              <a:cxn ang="T76">
                <a:pos x="T20" y="T21"/>
              </a:cxn>
              <a:cxn ang="T77">
                <a:pos x="T22" y="T23"/>
              </a:cxn>
              <a:cxn ang="T78">
                <a:pos x="T24" y="T25"/>
              </a:cxn>
              <a:cxn ang="T79">
                <a:pos x="T26" y="T27"/>
              </a:cxn>
              <a:cxn ang="T80">
                <a:pos x="T28" y="T29"/>
              </a:cxn>
              <a:cxn ang="T81">
                <a:pos x="T30" y="T31"/>
              </a:cxn>
              <a:cxn ang="T82">
                <a:pos x="T32" y="T33"/>
              </a:cxn>
              <a:cxn ang="T83">
                <a:pos x="T34" y="T35"/>
              </a:cxn>
              <a:cxn ang="T84">
                <a:pos x="T36" y="T37"/>
              </a:cxn>
              <a:cxn ang="T85">
                <a:pos x="T38" y="T39"/>
              </a:cxn>
              <a:cxn ang="T86">
                <a:pos x="T40" y="T41"/>
              </a:cxn>
              <a:cxn ang="T87">
                <a:pos x="T42" y="T43"/>
              </a:cxn>
              <a:cxn ang="T88">
                <a:pos x="T44" y="T45"/>
              </a:cxn>
              <a:cxn ang="T89">
                <a:pos x="T46" y="T47"/>
              </a:cxn>
              <a:cxn ang="T90">
                <a:pos x="T48" y="T49"/>
              </a:cxn>
              <a:cxn ang="T91">
                <a:pos x="T50" y="T51"/>
              </a:cxn>
              <a:cxn ang="T92">
                <a:pos x="T52" y="T53"/>
              </a:cxn>
              <a:cxn ang="T93">
                <a:pos x="T54" y="T55"/>
              </a:cxn>
              <a:cxn ang="T94">
                <a:pos x="T56" y="T57"/>
              </a:cxn>
              <a:cxn ang="T95">
                <a:pos x="T58" y="T59"/>
              </a:cxn>
              <a:cxn ang="T96">
                <a:pos x="T60" y="T61"/>
              </a:cxn>
              <a:cxn ang="T97">
                <a:pos x="T62" y="T63"/>
              </a:cxn>
              <a:cxn ang="T98">
                <a:pos x="T64" y="T65"/>
              </a:cxn>
            </a:cxnLst>
            <a:rect l="T99" t="T100" r="T101" b="T102"/>
            <a:pathLst>
              <a:path w="902" h="658">
                <a:moveTo>
                  <a:pt x="0" y="658"/>
                </a:moveTo>
                <a:lnTo>
                  <a:pt x="45" y="585"/>
                </a:lnTo>
                <a:lnTo>
                  <a:pt x="75" y="497"/>
                </a:lnTo>
                <a:lnTo>
                  <a:pt x="120" y="439"/>
                </a:lnTo>
                <a:lnTo>
                  <a:pt x="150" y="366"/>
                </a:lnTo>
                <a:lnTo>
                  <a:pt x="180" y="307"/>
                </a:lnTo>
                <a:lnTo>
                  <a:pt x="210" y="264"/>
                </a:lnTo>
                <a:lnTo>
                  <a:pt x="240" y="205"/>
                </a:lnTo>
                <a:lnTo>
                  <a:pt x="270" y="161"/>
                </a:lnTo>
                <a:lnTo>
                  <a:pt x="300" y="132"/>
                </a:lnTo>
                <a:lnTo>
                  <a:pt x="316" y="88"/>
                </a:lnTo>
                <a:lnTo>
                  <a:pt x="346" y="59"/>
                </a:lnTo>
                <a:lnTo>
                  <a:pt x="361" y="44"/>
                </a:lnTo>
                <a:lnTo>
                  <a:pt x="391" y="30"/>
                </a:lnTo>
                <a:lnTo>
                  <a:pt x="406" y="15"/>
                </a:lnTo>
                <a:lnTo>
                  <a:pt x="436" y="0"/>
                </a:lnTo>
                <a:lnTo>
                  <a:pt x="451" y="0"/>
                </a:lnTo>
                <a:lnTo>
                  <a:pt x="466" y="0"/>
                </a:lnTo>
                <a:lnTo>
                  <a:pt x="496" y="15"/>
                </a:lnTo>
                <a:lnTo>
                  <a:pt x="511" y="30"/>
                </a:lnTo>
                <a:lnTo>
                  <a:pt x="541" y="44"/>
                </a:lnTo>
                <a:lnTo>
                  <a:pt x="556" y="59"/>
                </a:lnTo>
                <a:lnTo>
                  <a:pt x="586" y="88"/>
                </a:lnTo>
                <a:lnTo>
                  <a:pt x="601" y="132"/>
                </a:lnTo>
                <a:lnTo>
                  <a:pt x="631" y="161"/>
                </a:lnTo>
                <a:lnTo>
                  <a:pt x="661" y="205"/>
                </a:lnTo>
                <a:lnTo>
                  <a:pt x="691" y="264"/>
                </a:lnTo>
                <a:lnTo>
                  <a:pt x="721" y="307"/>
                </a:lnTo>
                <a:lnTo>
                  <a:pt x="752" y="366"/>
                </a:lnTo>
                <a:lnTo>
                  <a:pt x="782" y="439"/>
                </a:lnTo>
                <a:lnTo>
                  <a:pt x="827" y="497"/>
                </a:lnTo>
                <a:lnTo>
                  <a:pt x="857" y="585"/>
                </a:lnTo>
                <a:lnTo>
                  <a:pt x="902" y="658"/>
                </a:lnTo>
              </a:path>
            </a:pathLst>
          </a:custGeom>
          <a:noFill/>
          <a:ln w="19050">
            <a:solidFill>
              <a:srgbClr val="FFFF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NZ" altLang="en-US" sz="1800" b="0" i="0" u="none" strike="noStrike" kern="120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ahoma" panose="020B0604030504040204" pitchFamily="34" charset="0"/>
              <a:ea typeface="+mn-ea"/>
              <a:cs typeface="+mn-cs"/>
            </a:endParaRPr>
          </a:p>
        </p:txBody>
      </p:sp>
      <p:sp>
        <p:nvSpPr>
          <p:cNvPr id="48154" name="Freeform 259"/>
          <p:cNvSpPr>
            <a:spLocks/>
          </p:cNvSpPr>
          <p:nvPr/>
        </p:nvSpPr>
        <p:spPr bwMode="auto">
          <a:xfrm flipV="1">
            <a:off x="4276725" y="5187950"/>
            <a:ext cx="1982788" cy="1146175"/>
          </a:xfrm>
          <a:custGeom>
            <a:avLst/>
            <a:gdLst>
              <a:gd name="T0" fmla="*/ 0 w 902"/>
              <a:gd name="T1" fmla="*/ 2147483647 h 658"/>
              <a:gd name="T2" fmla="*/ 2147483647 w 902"/>
              <a:gd name="T3" fmla="*/ 2147483647 h 658"/>
              <a:gd name="T4" fmla="*/ 2147483647 w 902"/>
              <a:gd name="T5" fmla="*/ 2147483647 h 658"/>
              <a:gd name="T6" fmla="*/ 2147483647 w 902"/>
              <a:gd name="T7" fmla="*/ 2147483647 h 658"/>
              <a:gd name="T8" fmla="*/ 2147483647 w 902"/>
              <a:gd name="T9" fmla="*/ 2147483647 h 658"/>
              <a:gd name="T10" fmla="*/ 2147483647 w 902"/>
              <a:gd name="T11" fmla="*/ 2147483647 h 658"/>
              <a:gd name="T12" fmla="*/ 2147483647 w 902"/>
              <a:gd name="T13" fmla="*/ 2147483647 h 658"/>
              <a:gd name="T14" fmla="*/ 2147483647 w 902"/>
              <a:gd name="T15" fmla="*/ 2147483647 h 658"/>
              <a:gd name="T16" fmla="*/ 2147483647 w 902"/>
              <a:gd name="T17" fmla="*/ 2147483647 h 658"/>
              <a:gd name="T18" fmla="*/ 2147483647 w 902"/>
              <a:gd name="T19" fmla="*/ 2147483647 h 658"/>
              <a:gd name="T20" fmla="*/ 2147483647 w 902"/>
              <a:gd name="T21" fmla="*/ 2147483647 h 658"/>
              <a:gd name="T22" fmla="*/ 2147483647 w 902"/>
              <a:gd name="T23" fmla="*/ 2147483647 h 658"/>
              <a:gd name="T24" fmla="*/ 2147483647 w 902"/>
              <a:gd name="T25" fmla="*/ 2147483647 h 658"/>
              <a:gd name="T26" fmla="*/ 2147483647 w 902"/>
              <a:gd name="T27" fmla="*/ 2147483647 h 658"/>
              <a:gd name="T28" fmla="*/ 2147483647 w 902"/>
              <a:gd name="T29" fmla="*/ 2147483647 h 658"/>
              <a:gd name="T30" fmla="*/ 2147483647 w 902"/>
              <a:gd name="T31" fmla="*/ 0 h 658"/>
              <a:gd name="T32" fmla="*/ 2147483647 w 902"/>
              <a:gd name="T33" fmla="*/ 0 h 658"/>
              <a:gd name="T34" fmla="*/ 2147483647 w 902"/>
              <a:gd name="T35" fmla="*/ 0 h 658"/>
              <a:gd name="T36" fmla="*/ 2147483647 w 902"/>
              <a:gd name="T37" fmla="*/ 2147483647 h 658"/>
              <a:gd name="T38" fmla="*/ 2147483647 w 902"/>
              <a:gd name="T39" fmla="*/ 2147483647 h 658"/>
              <a:gd name="T40" fmla="*/ 2147483647 w 902"/>
              <a:gd name="T41" fmla="*/ 2147483647 h 658"/>
              <a:gd name="T42" fmla="*/ 2147483647 w 902"/>
              <a:gd name="T43" fmla="*/ 2147483647 h 658"/>
              <a:gd name="T44" fmla="*/ 2147483647 w 902"/>
              <a:gd name="T45" fmla="*/ 2147483647 h 658"/>
              <a:gd name="T46" fmla="*/ 2147483647 w 902"/>
              <a:gd name="T47" fmla="*/ 2147483647 h 658"/>
              <a:gd name="T48" fmla="*/ 2147483647 w 902"/>
              <a:gd name="T49" fmla="*/ 2147483647 h 658"/>
              <a:gd name="T50" fmla="*/ 2147483647 w 902"/>
              <a:gd name="T51" fmla="*/ 2147483647 h 658"/>
              <a:gd name="T52" fmla="*/ 2147483647 w 902"/>
              <a:gd name="T53" fmla="*/ 2147483647 h 658"/>
              <a:gd name="T54" fmla="*/ 2147483647 w 902"/>
              <a:gd name="T55" fmla="*/ 2147483647 h 658"/>
              <a:gd name="T56" fmla="*/ 2147483647 w 902"/>
              <a:gd name="T57" fmla="*/ 2147483647 h 658"/>
              <a:gd name="T58" fmla="*/ 2147483647 w 902"/>
              <a:gd name="T59" fmla="*/ 2147483647 h 658"/>
              <a:gd name="T60" fmla="*/ 2147483647 w 902"/>
              <a:gd name="T61" fmla="*/ 2147483647 h 658"/>
              <a:gd name="T62" fmla="*/ 2147483647 w 902"/>
              <a:gd name="T63" fmla="*/ 2147483647 h 658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w 902"/>
              <a:gd name="T97" fmla="*/ 0 h 658"/>
              <a:gd name="T98" fmla="*/ 902 w 902"/>
              <a:gd name="T99" fmla="*/ 658 h 658"/>
            </a:gdLst>
            <a:ahLst/>
            <a:cxnLst>
              <a:cxn ang="T64">
                <a:pos x="T0" y="T1"/>
              </a:cxn>
              <a:cxn ang="T65">
                <a:pos x="T2" y="T3"/>
              </a:cxn>
              <a:cxn ang="T66">
                <a:pos x="T4" y="T5"/>
              </a:cxn>
              <a:cxn ang="T67">
                <a:pos x="T6" y="T7"/>
              </a:cxn>
              <a:cxn ang="T68">
                <a:pos x="T8" y="T9"/>
              </a:cxn>
              <a:cxn ang="T69">
                <a:pos x="T10" y="T11"/>
              </a:cxn>
              <a:cxn ang="T70">
                <a:pos x="T12" y="T13"/>
              </a:cxn>
              <a:cxn ang="T71">
                <a:pos x="T14" y="T15"/>
              </a:cxn>
              <a:cxn ang="T72">
                <a:pos x="T16" y="T17"/>
              </a:cxn>
              <a:cxn ang="T73">
                <a:pos x="T18" y="T19"/>
              </a:cxn>
              <a:cxn ang="T74">
                <a:pos x="T20" y="T21"/>
              </a:cxn>
              <a:cxn ang="T75">
                <a:pos x="T22" y="T23"/>
              </a:cxn>
              <a:cxn ang="T76">
                <a:pos x="T24" y="T25"/>
              </a:cxn>
              <a:cxn ang="T77">
                <a:pos x="T26" y="T27"/>
              </a:cxn>
              <a:cxn ang="T78">
                <a:pos x="T28" y="T29"/>
              </a:cxn>
              <a:cxn ang="T79">
                <a:pos x="T30" y="T31"/>
              </a:cxn>
              <a:cxn ang="T80">
                <a:pos x="T32" y="T33"/>
              </a:cxn>
              <a:cxn ang="T81">
                <a:pos x="T34" y="T35"/>
              </a:cxn>
              <a:cxn ang="T82">
                <a:pos x="T36" y="T37"/>
              </a:cxn>
              <a:cxn ang="T83">
                <a:pos x="T38" y="T39"/>
              </a:cxn>
              <a:cxn ang="T84">
                <a:pos x="T40" y="T41"/>
              </a:cxn>
              <a:cxn ang="T85">
                <a:pos x="T42" y="T43"/>
              </a:cxn>
              <a:cxn ang="T86">
                <a:pos x="T44" y="T45"/>
              </a:cxn>
              <a:cxn ang="T87">
                <a:pos x="T46" y="T47"/>
              </a:cxn>
              <a:cxn ang="T88">
                <a:pos x="T48" y="T49"/>
              </a:cxn>
              <a:cxn ang="T89">
                <a:pos x="T50" y="T51"/>
              </a:cxn>
              <a:cxn ang="T90">
                <a:pos x="T52" y="T53"/>
              </a:cxn>
              <a:cxn ang="T91">
                <a:pos x="T54" y="T55"/>
              </a:cxn>
              <a:cxn ang="T92">
                <a:pos x="T56" y="T57"/>
              </a:cxn>
              <a:cxn ang="T93">
                <a:pos x="T58" y="T59"/>
              </a:cxn>
              <a:cxn ang="T94">
                <a:pos x="T60" y="T61"/>
              </a:cxn>
              <a:cxn ang="T95">
                <a:pos x="T62" y="T63"/>
              </a:cxn>
            </a:cxnLst>
            <a:rect l="T96" t="T97" r="T98" b="T99"/>
            <a:pathLst>
              <a:path w="902" h="658">
                <a:moveTo>
                  <a:pt x="0" y="658"/>
                </a:moveTo>
                <a:cubicBezTo>
                  <a:pt x="15" y="634"/>
                  <a:pt x="30" y="597"/>
                  <a:pt x="45" y="573"/>
                </a:cubicBezTo>
                <a:cubicBezTo>
                  <a:pt x="55" y="544"/>
                  <a:pt x="65" y="535"/>
                  <a:pt x="75" y="506"/>
                </a:cubicBezTo>
                <a:cubicBezTo>
                  <a:pt x="90" y="487"/>
                  <a:pt x="105" y="446"/>
                  <a:pt x="120" y="427"/>
                </a:cubicBezTo>
                <a:cubicBezTo>
                  <a:pt x="130" y="403"/>
                  <a:pt x="140" y="390"/>
                  <a:pt x="150" y="366"/>
                </a:cubicBezTo>
                <a:cubicBezTo>
                  <a:pt x="160" y="346"/>
                  <a:pt x="170" y="327"/>
                  <a:pt x="180" y="307"/>
                </a:cubicBezTo>
                <a:cubicBezTo>
                  <a:pt x="190" y="293"/>
                  <a:pt x="200" y="278"/>
                  <a:pt x="210" y="264"/>
                </a:cubicBezTo>
                <a:cubicBezTo>
                  <a:pt x="220" y="244"/>
                  <a:pt x="230" y="225"/>
                  <a:pt x="240" y="205"/>
                </a:cubicBezTo>
                <a:cubicBezTo>
                  <a:pt x="250" y="190"/>
                  <a:pt x="260" y="176"/>
                  <a:pt x="270" y="161"/>
                </a:cubicBezTo>
                <a:cubicBezTo>
                  <a:pt x="280" y="151"/>
                  <a:pt x="290" y="130"/>
                  <a:pt x="300" y="120"/>
                </a:cubicBezTo>
                <a:cubicBezTo>
                  <a:pt x="305" y="105"/>
                  <a:pt x="311" y="103"/>
                  <a:pt x="316" y="88"/>
                </a:cubicBezTo>
                <a:cubicBezTo>
                  <a:pt x="326" y="78"/>
                  <a:pt x="336" y="69"/>
                  <a:pt x="346" y="59"/>
                </a:cubicBezTo>
                <a:lnTo>
                  <a:pt x="361" y="44"/>
                </a:lnTo>
                <a:cubicBezTo>
                  <a:pt x="371" y="39"/>
                  <a:pt x="381" y="35"/>
                  <a:pt x="391" y="30"/>
                </a:cubicBezTo>
                <a:lnTo>
                  <a:pt x="406" y="15"/>
                </a:lnTo>
                <a:lnTo>
                  <a:pt x="436" y="0"/>
                </a:lnTo>
                <a:lnTo>
                  <a:pt x="451" y="0"/>
                </a:lnTo>
                <a:lnTo>
                  <a:pt x="466" y="0"/>
                </a:lnTo>
                <a:lnTo>
                  <a:pt x="496" y="15"/>
                </a:lnTo>
                <a:lnTo>
                  <a:pt x="511" y="30"/>
                </a:lnTo>
                <a:cubicBezTo>
                  <a:pt x="521" y="35"/>
                  <a:pt x="531" y="39"/>
                  <a:pt x="541" y="44"/>
                </a:cubicBezTo>
                <a:lnTo>
                  <a:pt x="556" y="59"/>
                </a:lnTo>
                <a:cubicBezTo>
                  <a:pt x="566" y="69"/>
                  <a:pt x="576" y="78"/>
                  <a:pt x="586" y="88"/>
                </a:cubicBezTo>
                <a:cubicBezTo>
                  <a:pt x="599" y="105"/>
                  <a:pt x="619" y="142"/>
                  <a:pt x="631" y="161"/>
                </a:cubicBezTo>
                <a:cubicBezTo>
                  <a:pt x="641" y="176"/>
                  <a:pt x="651" y="190"/>
                  <a:pt x="661" y="205"/>
                </a:cubicBezTo>
                <a:cubicBezTo>
                  <a:pt x="671" y="225"/>
                  <a:pt x="681" y="244"/>
                  <a:pt x="691" y="264"/>
                </a:cubicBezTo>
                <a:cubicBezTo>
                  <a:pt x="701" y="278"/>
                  <a:pt x="711" y="293"/>
                  <a:pt x="721" y="307"/>
                </a:cubicBezTo>
                <a:cubicBezTo>
                  <a:pt x="731" y="327"/>
                  <a:pt x="742" y="346"/>
                  <a:pt x="752" y="366"/>
                </a:cubicBezTo>
                <a:cubicBezTo>
                  <a:pt x="762" y="390"/>
                  <a:pt x="772" y="403"/>
                  <a:pt x="782" y="427"/>
                </a:cubicBezTo>
                <a:cubicBezTo>
                  <a:pt x="797" y="446"/>
                  <a:pt x="812" y="487"/>
                  <a:pt x="827" y="506"/>
                </a:cubicBezTo>
                <a:cubicBezTo>
                  <a:pt x="837" y="535"/>
                  <a:pt x="847" y="556"/>
                  <a:pt x="857" y="585"/>
                </a:cubicBezTo>
                <a:cubicBezTo>
                  <a:pt x="872" y="609"/>
                  <a:pt x="887" y="634"/>
                  <a:pt x="902" y="658"/>
                </a:cubicBezTo>
              </a:path>
            </a:pathLst>
          </a:custGeom>
          <a:noFill/>
          <a:ln w="19050">
            <a:solidFill>
              <a:srgbClr val="FFFF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NZ" altLang="en-US" sz="1800" b="0" i="0" u="none" strike="noStrike" kern="120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ahoma" panose="020B0604030504040204" pitchFamily="34" charset="0"/>
              <a:ea typeface="+mn-ea"/>
              <a:cs typeface="+mn-cs"/>
            </a:endParaRPr>
          </a:p>
        </p:txBody>
      </p:sp>
      <p:sp>
        <p:nvSpPr>
          <p:cNvPr id="48155" name="Freeform 259"/>
          <p:cNvSpPr>
            <a:spLocks/>
          </p:cNvSpPr>
          <p:nvPr/>
        </p:nvSpPr>
        <p:spPr bwMode="auto">
          <a:xfrm flipV="1">
            <a:off x="1020763" y="5203825"/>
            <a:ext cx="1287462" cy="1146175"/>
          </a:xfrm>
          <a:custGeom>
            <a:avLst/>
            <a:gdLst>
              <a:gd name="T0" fmla="*/ 0 w 586"/>
              <a:gd name="T1" fmla="*/ 2147483647 h 658"/>
              <a:gd name="T2" fmla="*/ 2147483647 w 586"/>
              <a:gd name="T3" fmla="*/ 2147483647 h 658"/>
              <a:gd name="T4" fmla="*/ 2147483647 w 586"/>
              <a:gd name="T5" fmla="*/ 2147483647 h 658"/>
              <a:gd name="T6" fmla="*/ 2147483647 w 586"/>
              <a:gd name="T7" fmla="*/ 2147483647 h 658"/>
              <a:gd name="T8" fmla="*/ 2147483647 w 586"/>
              <a:gd name="T9" fmla="*/ 2147483647 h 658"/>
              <a:gd name="T10" fmla="*/ 2147483647 w 586"/>
              <a:gd name="T11" fmla="*/ 0 h 658"/>
              <a:gd name="T12" fmla="*/ 2147483647 w 586"/>
              <a:gd name="T13" fmla="*/ 0 h 658"/>
              <a:gd name="T14" fmla="*/ 2147483647 w 586"/>
              <a:gd name="T15" fmla="*/ 0 h 658"/>
              <a:gd name="T16" fmla="*/ 2147483647 w 586"/>
              <a:gd name="T17" fmla="*/ 2147483647 h 658"/>
              <a:gd name="T18" fmla="*/ 2147483647 w 586"/>
              <a:gd name="T19" fmla="*/ 2147483647 h 658"/>
              <a:gd name="T20" fmla="*/ 2147483647 w 586"/>
              <a:gd name="T21" fmla="*/ 2147483647 h 658"/>
              <a:gd name="T22" fmla="*/ 2147483647 w 586"/>
              <a:gd name="T23" fmla="*/ 2147483647 h 658"/>
              <a:gd name="T24" fmla="*/ 2147483647 w 586"/>
              <a:gd name="T25" fmla="*/ 2147483647 h 658"/>
              <a:gd name="T26" fmla="*/ 2147483647 w 586"/>
              <a:gd name="T27" fmla="*/ 2147483647 h 658"/>
              <a:gd name="T28" fmla="*/ 2147483647 w 586"/>
              <a:gd name="T29" fmla="*/ 2147483647 h 658"/>
              <a:gd name="T30" fmla="*/ 2147483647 w 586"/>
              <a:gd name="T31" fmla="*/ 2147483647 h 658"/>
              <a:gd name="T32" fmla="*/ 2147483647 w 586"/>
              <a:gd name="T33" fmla="*/ 2147483647 h 658"/>
              <a:gd name="T34" fmla="*/ 2147483647 w 586"/>
              <a:gd name="T35" fmla="*/ 2147483647 h 658"/>
              <a:gd name="T36" fmla="*/ 2147483647 w 586"/>
              <a:gd name="T37" fmla="*/ 2147483647 h 658"/>
              <a:gd name="T38" fmla="*/ 2147483647 w 586"/>
              <a:gd name="T39" fmla="*/ 2147483647 h 658"/>
              <a:gd name="T40" fmla="*/ 2147483647 w 586"/>
              <a:gd name="T41" fmla="*/ 2147483647 h 658"/>
              <a:gd name="T42" fmla="*/ 2147483647 w 586"/>
              <a:gd name="T43" fmla="*/ 2147483647 h 658"/>
              <a:gd name="T44" fmla="*/ 2147483647 w 586"/>
              <a:gd name="T45" fmla="*/ 2147483647 h 658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w 586"/>
              <a:gd name="T70" fmla="*/ 0 h 658"/>
              <a:gd name="T71" fmla="*/ 586 w 586"/>
              <a:gd name="T72" fmla="*/ 658 h 658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T69" t="T70" r="T71" b="T72"/>
            <a:pathLst>
              <a:path w="586" h="658">
                <a:moveTo>
                  <a:pt x="0" y="88"/>
                </a:moveTo>
                <a:cubicBezTo>
                  <a:pt x="10" y="78"/>
                  <a:pt x="20" y="69"/>
                  <a:pt x="30" y="59"/>
                </a:cubicBezTo>
                <a:lnTo>
                  <a:pt x="45" y="44"/>
                </a:lnTo>
                <a:cubicBezTo>
                  <a:pt x="55" y="39"/>
                  <a:pt x="65" y="35"/>
                  <a:pt x="75" y="30"/>
                </a:cubicBezTo>
                <a:lnTo>
                  <a:pt x="90" y="15"/>
                </a:lnTo>
                <a:lnTo>
                  <a:pt x="120" y="0"/>
                </a:lnTo>
                <a:lnTo>
                  <a:pt x="135" y="0"/>
                </a:lnTo>
                <a:lnTo>
                  <a:pt x="150" y="0"/>
                </a:lnTo>
                <a:lnTo>
                  <a:pt x="180" y="15"/>
                </a:lnTo>
                <a:lnTo>
                  <a:pt x="195" y="30"/>
                </a:lnTo>
                <a:cubicBezTo>
                  <a:pt x="205" y="35"/>
                  <a:pt x="215" y="39"/>
                  <a:pt x="225" y="44"/>
                </a:cubicBezTo>
                <a:lnTo>
                  <a:pt x="240" y="59"/>
                </a:lnTo>
                <a:cubicBezTo>
                  <a:pt x="250" y="69"/>
                  <a:pt x="260" y="78"/>
                  <a:pt x="270" y="88"/>
                </a:cubicBezTo>
                <a:cubicBezTo>
                  <a:pt x="275" y="103"/>
                  <a:pt x="280" y="105"/>
                  <a:pt x="285" y="120"/>
                </a:cubicBezTo>
                <a:cubicBezTo>
                  <a:pt x="295" y="130"/>
                  <a:pt x="305" y="151"/>
                  <a:pt x="315" y="161"/>
                </a:cubicBezTo>
                <a:cubicBezTo>
                  <a:pt x="325" y="176"/>
                  <a:pt x="335" y="190"/>
                  <a:pt x="345" y="205"/>
                </a:cubicBezTo>
                <a:cubicBezTo>
                  <a:pt x="355" y="225"/>
                  <a:pt x="365" y="244"/>
                  <a:pt x="375" y="264"/>
                </a:cubicBezTo>
                <a:cubicBezTo>
                  <a:pt x="385" y="278"/>
                  <a:pt x="395" y="293"/>
                  <a:pt x="405" y="307"/>
                </a:cubicBezTo>
                <a:cubicBezTo>
                  <a:pt x="415" y="327"/>
                  <a:pt x="426" y="346"/>
                  <a:pt x="436" y="366"/>
                </a:cubicBezTo>
                <a:cubicBezTo>
                  <a:pt x="446" y="390"/>
                  <a:pt x="456" y="415"/>
                  <a:pt x="466" y="439"/>
                </a:cubicBezTo>
                <a:cubicBezTo>
                  <a:pt x="481" y="458"/>
                  <a:pt x="496" y="487"/>
                  <a:pt x="511" y="506"/>
                </a:cubicBezTo>
                <a:cubicBezTo>
                  <a:pt x="521" y="535"/>
                  <a:pt x="531" y="556"/>
                  <a:pt x="541" y="585"/>
                </a:cubicBezTo>
                <a:cubicBezTo>
                  <a:pt x="556" y="609"/>
                  <a:pt x="571" y="634"/>
                  <a:pt x="586" y="658"/>
                </a:cubicBezTo>
              </a:path>
            </a:pathLst>
          </a:custGeom>
          <a:noFill/>
          <a:ln w="19050">
            <a:solidFill>
              <a:srgbClr val="FFFF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NZ" altLang="en-US" sz="1800" b="0" i="0" u="none" strike="noStrike" kern="120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ahoma" panose="020B0604030504040204" pitchFamily="34" charset="0"/>
              <a:ea typeface="+mn-ea"/>
              <a:cs typeface="+mn-cs"/>
            </a:endParaRPr>
          </a:p>
        </p:txBody>
      </p:sp>
      <p:sp>
        <p:nvSpPr>
          <p:cNvPr id="48156" name="Freeform 258"/>
          <p:cNvSpPr>
            <a:spLocks/>
          </p:cNvSpPr>
          <p:nvPr/>
        </p:nvSpPr>
        <p:spPr bwMode="auto">
          <a:xfrm rot="10800000" flipV="1">
            <a:off x="6248400" y="4032250"/>
            <a:ext cx="1749425" cy="1177925"/>
          </a:xfrm>
          <a:custGeom>
            <a:avLst/>
            <a:gdLst>
              <a:gd name="T0" fmla="*/ 0 w 796"/>
              <a:gd name="T1" fmla="*/ 2147483647 h 677"/>
              <a:gd name="T2" fmla="*/ 2147483647 w 796"/>
              <a:gd name="T3" fmla="*/ 2147483647 h 677"/>
              <a:gd name="T4" fmla="*/ 2147483647 w 796"/>
              <a:gd name="T5" fmla="*/ 2147483647 h 677"/>
              <a:gd name="T6" fmla="*/ 2147483647 w 796"/>
              <a:gd name="T7" fmla="*/ 2147483647 h 677"/>
              <a:gd name="T8" fmla="*/ 2147483647 w 796"/>
              <a:gd name="T9" fmla="*/ 2147483647 h 677"/>
              <a:gd name="T10" fmla="*/ 2147483647 w 796"/>
              <a:gd name="T11" fmla="*/ 2147483647 h 677"/>
              <a:gd name="T12" fmla="*/ 2147483647 w 796"/>
              <a:gd name="T13" fmla="*/ 2147483647 h 677"/>
              <a:gd name="T14" fmla="*/ 2147483647 w 796"/>
              <a:gd name="T15" fmla="*/ 2147483647 h 677"/>
              <a:gd name="T16" fmla="*/ 2147483647 w 796"/>
              <a:gd name="T17" fmla="*/ 2147483647 h 677"/>
              <a:gd name="T18" fmla="*/ 2147483647 w 796"/>
              <a:gd name="T19" fmla="*/ 2147483647 h 677"/>
              <a:gd name="T20" fmla="*/ 2147483647 w 796"/>
              <a:gd name="T21" fmla="*/ 2147483647 h 677"/>
              <a:gd name="T22" fmla="*/ 2147483647 w 796"/>
              <a:gd name="T23" fmla="*/ 2147483647 h 677"/>
              <a:gd name="T24" fmla="*/ 2147483647 w 796"/>
              <a:gd name="T25" fmla="*/ 2147483647 h 677"/>
              <a:gd name="T26" fmla="*/ 2147483647 w 796"/>
              <a:gd name="T27" fmla="*/ 2147483647 h 677"/>
              <a:gd name="T28" fmla="*/ 2147483647 w 796"/>
              <a:gd name="T29" fmla="*/ 2147483647 h 677"/>
              <a:gd name="T30" fmla="*/ 2147483647 w 796"/>
              <a:gd name="T31" fmla="*/ 2147483647 h 677"/>
              <a:gd name="T32" fmla="*/ 2147483647 w 796"/>
              <a:gd name="T33" fmla="*/ 2147483647 h 677"/>
              <a:gd name="T34" fmla="*/ 2147483647 w 796"/>
              <a:gd name="T35" fmla="*/ 2147483647 h 677"/>
              <a:gd name="T36" fmla="*/ 2147483647 w 796"/>
              <a:gd name="T37" fmla="*/ 2147483647 h 677"/>
              <a:gd name="T38" fmla="*/ 2147483647 w 796"/>
              <a:gd name="T39" fmla="*/ 2147483647 h 677"/>
              <a:gd name="T40" fmla="*/ 2147483647 w 796"/>
              <a:gd name="T41" fmla="*/ 2147483647 h 677"/>
              <a:gd name="T42" fmla="*/ 2147483647 w 796"/>
              <a:gd name="T43" fmla="*/ 2147483647 h 677"/>
              <a:gd name="T44" fmla="*/ 2147483647 w 796"/>
              <a:gd name="T45" fmla="*/ 2147483647 h 677"/>
              <a:gd name="T46" fmla="*/ 2147483647 w 796"/>
              <a:gd name="T47" fmla="*/ 2147483647 h 677"/>
              <a:gd name="T48" fmla="*/ 2147483647 w 796"/>
              <a:gd name="T49" fmla="*/ 2147483647 h 677"/>
              <a:gd name="T50" fmla="*/ 2147483647 w 796"/>
              <a:gd name="T51" fmla="*/ 2147483647 h 677"/>
              <a:gd name="T52" fmla="*/ 2147483647 w 796"/>
              <a:gd name="T53" fmla="*/ 2147483647 h 677"/>
              <a:gd name="T54" fmla="*/ 2147483647 w 796"/>
              <a:gd name="T55" fmla="*/ 2147483647 h 677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w 796"/>
              <a:gd name="T85" fmla="*/ 0 h 677"/>
              <a:gd name="T86" fmla="*/ 796 w 796"/>
              <a:gd name="T87" fmla="*/ 677 h 677"/>
            </a:gdLst>
            <a:ahLst/>
            <a:cxnLst>
              <a:cxn ang="T56">
                <a:pos x="T0" y="T1"/>
              </a:cxn>
              <a:cxn ang="T57">
                <a:pos x="T2" y="T3"/>
              </a:cxn>
              <a:cxn ang="T58">
                <a:pos x="T4" y="T5"/>
              </a:cxn>
              <a:cxn ang="T59">
                <a:pos x="T6" y="T7"/>
              </a:cxn>
              <a:cxn ang="T60">
                <a:pos x="T8" y="T9"/>
              </a:cxn>
              <a:cxn ang="T61">
                <a:pos x="T10" y="T11"/>
              </a:cxn>
              <a:cxn ang="T62">
                <a:pos x="T12" y="T13"/>
              </a:cxn>
              <a:cxn ang="T63">
                <a:pos x="T14" y="T15"/>
              </a:cxn>
              <a:cxn ang="T64">
                <a:pos x="T16" y="T17"/>
              </a:cxn>
              <a:cxn ang="T65">
                <a:pos x="T18" y="T19"/>
              </a:cxn>
              <a:cxn ang="T66">
                <a:pos x="T20" y="T21"/>
              </a:cxn>
              <a:cxn ang="T67">
                <a:pos x="T22" y="T23"/>
              </a:cxn>
              <a:cxn ang="T68">
                <a:pos x="T24" y="T25"/>
              </a:cxn>
              <a:cxn ang="T69">
                <a:pos x="T26" y="T27"/>
              </a:cxn>
              <a:cxn ang="T70">
                <a:pos x="T28" y="T29"/>
              </a:cxn>
              <a:cxn ang="T71">
                <a:pos x="T30" y="T31"/>
              </a:cxn>
              <a:cxn ang="T72">
                <a:pos x="T32" y="T33"/>
              </a:cxn>
              <a:cxn ang="T73">
                <a:pos x="T34" y="T35"/>
              </a:cxn>
              <a:cxn ang="T74">
                <a:pos x="T36" y="T37"/>
              </a:cxn>
              <a:cxn ang="T75">
                <a:pos x="T38" y="T39"/>
              </a:cxn>
              <a:cxn ang="T76">
                <a:pos x="T40" y="T41"/>
              </a:cxn>
              <a:cxn ang="T77">
                <a:pos x="T42" y="T43"/>
              </a:cxn>
              <a:cxn ang="T78">
                <a:pos x="T44" y="T45"/>
              </a:cxn>
              <a:cxn ang="T79">
                <a:pos x="T46" y="T47"/>
              </a:cxn>
              <a:cxn ang="T80">
                <a:pos x="T48" y="T49"/>
              </a:cxn>
              <a:cxn ang="T81">
                <a:pos x="T50" y="T51"/>
              </a:cxn>
              <a:cxn ang="T82">
                <a:pos x="T52" y="T53"/>
              </a:cxn>
              <a:cxn ang="T83">
                <a:pos x="T54" y="T55"/>
              </a:cxn>
            </a:cxnLst>
            <a:rect l="T84" t="T85" r="T86" b="T87"/>
            <a:pathLst>
              <a:path w="796" h="677">
                <a:moveTo>
                  <a:pt x="0" y="456"/>
                </a:moveTo>
                <a:cubicBezTo>
                  <a:pt x="3" y="444"/>
                  <a:pt x="22" y="407"/>
                  <a:pt x="29" y="385"/>
                </a:cubicBezTo>
                <a:cubicBezTo>
                  <a:pt x="39" y="365"/>
                  <a:pt x="49" y="346"/>
                  <a:pt x="59" y="326"/>
                </a:cubicBezTo>
                <a:cubicBezTo>
                  <a:pt x="69" y="312"/>
                  <a:pt x="62" y="297"/>
                  <a:pt x="72" y="283"/>
                </a:cubicBezTo>
                <a:cubicBezTo>
                  <a:pt x="82" y="263"/>
                  <a:pt x="94" y="244"/>
                  <a:pt x="104" y="224"/>
                </a:cubicBezTo>
                <a:cubicBezTo>
                  <a:pt x="116" y="202"/>
                  <a:pt x="134" y="171"/>
                  <a:pt x="144" y="152"/>
                </a:cubicBezTo>
                <a:cubicBezTo>
                  <a:pt x="149" y="140"/>
                  <a:pt x="167" y="119"/>
                  <a:pt x="178" y="107"/>
                </a:cubicBezTo>
                <a:cubicBezTo>
                  <a:pt x="188" y="97"/>
                  <a:pt x="198" y="88"/>
                  <a:pt x="208" y="78"/>
                </a:cubicBezTo>
                <a:cubicBezTo>
                  <a:pt x="203" y="73"/>
                  <a:pt x="217" y="58"/>
                  <a:pt x="225" y="63"/>
                </a:cubicBezTo>
                <a:cubicBezTo>
                  <a:pt x="235" y="58"/>
                  <a:pt x="253" y="35"/>
                  <a:pt x="268" y="26"/>
                </a:cubicBezTo>
                <a:cubicBezTo>
                  <a:pt x="283" y="17"/>
                  <a:pt x="304" y="0"/>
                  <a:pt x="315" y="11"/>
                </a:cubicBezTo>
                <a:cubicBezTo>
                  <a:pt x="320" y="14"/>
                  <a:pt x="340" y="16"/>
                  <a:pt x="345" y="19"/>
                </a:cubicBezTo>
                <a:lnTo>
                  <a:pt x="344" y="19"/>
                </a:lnTo>
                <a:lnTo>
                  <a:pt x="360" y="19"/>
                </a:lnTo>
                <a:lnTo>
                  <a:pt x="390" y="34"/>
                </a:lnTo>
                <a:lnTo>
                  <a:pt x="405" y="49"/>
                </a:lnTo>
                <a:cubicBezTo>
                  <a:pt x="415" y="54"/>
                  <a:pt x="425" y="58"/>
                  <a:pt x="435" y="63"/>
                </a:cubicBezTo>
                <a:lnTo>
                  <a:pt x="450" y="78"/>
                </a:lnTo>
                <a:cubicBezTo>
                  <a:pt x="460" y="88"/>
                  <a:pt x="469" y="116"/>
                  <a:pt x="479" y="126"/>
                </a:cubicBezTo>
                <a:cubicBezTo>
                  <a:pt x="484" y="141"/>
                  <a:pt x="492" y="136"/>
                  <a:pt x="497" y="151"/>
                </a:cubicBezTo>
                <a:cubicBezTo>
                  <a:pt x="506" y="161"/>
                  <a:pt x="516" y="170"/>
                  <a:pt x="525" y="180"/>
                </a:cubicBezTo>
                <a:cubicBezTo>
                  <a:pt x="535" y="195"/>
                  <a:pt x="545" y="209"/>
                  <a:pt x="555" y="224"/>
                </a:cubicBezTo>
                <a:cubicBezTo>
                  <a:pt x="565" y="244"/>
                  <a:pt x="575" y="263"/>
                  <a:pt x="585" y="283"/>
                </a:cubicBezTo>
                <a:cubicBezTo>
                  <a:pt x="595" y="297"/>
                  <a:pt x="605" y="312"/>
                  <a:pt x="615" y="326"/>
                </a:cubicBezTo>
                <a:cubicBezTo>
                  <a:pt x="625" y="346"/>
                  <a:pt x="636" y="365"/>
                  <a:pt x="646" y="385"/>
                </a:cubicBezTo>
                <a:cubicBezTo>
                  <a:pt x="656" y="409"/>
                  <a:pt x="666" y="434"/>
                  <a:pt x="676" y="458"/>
                </a:cubicBezTo>
                <a:cubicBezTo>
                  <a:pt x="693" y="494"/>
                  <a:pt x="731" y="568"/>
                  <a:pt x="751" y="604"/>
                </a:cubicBezTo>
                <a:cubicBezTo>
                  <a:pt x="766" y="628"/>
                  <a:pt x="781" y="653"/>
                  <a:pt x="796" y="677"/>
                </a:cubicBezTo>
              </a:path>
            </a:pathLst>
          </a:custGeom>
          <a:noFill/>
          <a:ln w="19050">
            <a:solidFill>
              <a:srgbClr val="FFFF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NZ" altLang="en-US" sz="1800" b="0" i="0" u="none" strike="noStrike" kern="120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ahoma" panose="020B0604030504040204" pitchFamily="34" charset="0"/>
              <a:ea typeface="+mn-ea"/>
              <a:cs typeface="+mn-cs"/>
            </a:endParaRPr>
          </a:p>
        </p:txBody>
      </p:sp>
      <p:sp>
        <p:nvSpPr>
          <p:cNvPr id="48157" name="Freeform 259"/>
          <p:cNvSpPr>
            <a:spLocks/>
          </p:cNvSpPr>
          <p:nvPr/>
        </p:nvSpPr>
        <p:spPr bwMode="auto">
          <a:xfrm flipV="1">
            <a:off x="2970213" y="5187950"/>
            <a:ext cx="1982787" cy="1146175"/>
          </a:xfrm>
          <a:custGeom>
            <a:avLst/>
            <a:gdLst>
              <a:gd name="T0" fmla="*/ 0 w 902"/>
              <a:gd name="T1" fmla="*/ 2147483647 h 658"/>
              <a:gd name="T2" fmla="*/ 2147483647 w 902"/>
              <a:gd name="T3" fmla="*/ 2147483647 h 658"/>
              <a:gd name="T4" fmla="*/ 2147483647 w 902"/>
              <a:gd name="T5" fmla="*/ 2147483647 h 658"/>
              <a:gd name="T6" fmla="*/ 2147483647 w 902"/>
              <a:gd name="T7" fmla="*/ 2147483647 h 658"/>
              <a:gd name="T8" fmla="*/ 2147483647 w 902"/>
              <a:gd name="T9" fmla="*/ 2147483647 h 658"/>
              <a:gd name="T10" fmla="*/ 2147483647 w 902"/>
              <a:gd name="T11" fmla="*/ 2147483647 h 658"/>
              <a:gd name="T12" fmla="*/ 2147483647 w 902"/>
              <a:gd name="T13" fmla="*/ 2147483647 h 658"/>
              <a:gd name="T14" fmla="*/ 2147483647 w 902"/>
              <a:gd name="T15" fmla="*/ 2147483647 h 658"/>
              <a:gd name="T16" fmla="*/ 2147483647 w 902"/>
              <a:gd name="T17" fmla="*/ 2147483647 h 658"/>
              <a:gd name="T18" fmla="*/ 2147483647 w 902"/>
              <a:gd name="T19" fmla="*/ 2147483647 h 658"/>
              <a:gd name="T20" fmla="*/ 2147483647 w 902"/>
              <a:gd name="T21" fmla="*/ 2147483647 h 658"/>
              <a:gd name="T22" fmla="*/ 2147483647 w 902"/>
              <a:gd name="T23" fmla="*/ 2147483647 h 658"/>
              <a:gd name="T24" fmla="*/ 2147483647 w 902"/>
              <a:gd name="T25" fmla="*/ 2147483647 h 658"/>
              <a:gd name="T26" fmla="*/ 2147483647 w 902"/>
              <a:gd name="T27" fmla="*/ 2147483647 h 658"/>
              <a:gd name="T28" fmla="*/ 2147483647 w 902"/>
              <a:gd name="T29" fmla="*/ 2147483647 h 658"/>
              <a:gd name="T30" fmla="*/ 2147483647 w 902"/>
              <a:gd name="T31" fmla="*/ 0 h 658"/>
              <a:gd name="T32" fmla="*/ 2147483647 w 902"/>
              <a:gd name="T33" fmla="*/ 0 h 658"/>
              <a:gd name="T34" fmla="*/ 2147483647 w 902"/>
              <a:gd name="T35" fmla="*/ 0 h 658"/>
              <a:gd name="T36" fmla="*/ 2147483647 w 902"/>
              <a:gd name="T37" fmla="*/ 2147483647 h 658"/>
              <a:gd name="T38" fmla="*/ 2147483647 w 902"/>
              <a:gd name="T39" fmla="*/ 2147483647 h 658"/>
              <a:gd name="T40" fmla="*/ 2147483647 w 902"/>
              <a:gd name="T41" fmla="*/ 2147483647 h 658"/>
              <a:gd name="T42" fmla="*/ 2147483647 w 902"/>
              <a:gd name="T43" fmla="*/ 2147483647 h 658"/>
              <a:gd name="T44" fmla="*/ 2147483647 w 902"/>
              <a:gd name="T45" fmla="*/ 2147483647 h 658"/>
              <a:gd name="T46" fmla="*/ 2147483647 w 902"/>
              <a:gd name="T47" fmla="*/ 2147483647 h 658"/>
              <a:gd name="T48" fmla="*/ 2147483647 w 902"/>
              <a:gd name="T49" fmla="*/ 2147483647 h 658"/>
              <a:gd name="T50" fmla="*/ 2147483647 w 902"/>
              <a:gd name="T51" fmla="*/ 2147483647 h 658"/>
              <a:gd name="T52" fmla="*/ 2147483647 w 902"/>
              <a:gd name="T53" fmla="*/ 2147483647 h 658"/>
              <a:gd name="T54" fmla="*/ 2147483647 w 902"/>
              <a:gd name="T55" fmla="*/ 2147483647 h 658"/>
              <a:gd name="T56" fmla="*/ 2147483647 w 902"/>
              <a:gd name="T57" fmla="*/ 2147483647 h 658"/>
              <a:gd name="T58" fmla="*/ 2147483647 w 902"/>
              <a:gd name="T59" fmla="*/ 2147483647 h 658"/>
              <a:gd name="T60" fmla="*/ 2147483647 w 902"/>
              <a:gd name="T61" fmla="*/ 2147483647 h 658"/>
              <a:gd name="T62" fmla="*/ 2147483647 w 902"/>
              <a:gd name="T63" fmla="*/ 2147483647 h 658"/>
              <a:gd name="T64" fmla="*/ 2147483647 w 902"/>
              <a:gd name="T65" fmla="*/ 2147483647 h 658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w 902"/>
              <a:gd name="T100" fmla="*/ 0 h 658"/>
              <a:gd name="T101" fmla="*/ 902 w 902"/>
              <a:gd name="T102" fmla="*/ 658 h 658"/>
            </a:gdLst>
            <a:ahLst/>
            <a:cxnLst>
              <a:cxn ang="T66">
                <a:pos x="T0" y="T1"/>
              </a:cxn>
              <a:cxn ang="T67">
                <a:pos x="T2" y="T3"/>
              </a:cxn>
              <a:cxn ang="T68">
                <a:pos x="T4" y="T5"/>
              </a:cxn>
              <a:cxn ang="T69">
                <a:pos x="T6" y="T7"/>
              </a:cxn>
              <a:cxn ang="T70">
                <a:pos x="T8" y="T9"/>
              </a:cxn>
              <a:cxn ang="T71">
                <a:pos x="T10" y="T11"/>
              </a:cxn>
              <a:cxn ang="T72">
                <a:pos x="T12" y="T13"/>
              </a:cxn>
              <a:cxn ang="T73">
                <a:pos x="T14" y="T15"/>
              </a:cxn>
              <a:cxn ang="T74">
                <a:pos x="T16" y="T17"/>
              </a:cxn>
              <a:cxn ang="T75">
                <a:pos x="T18" y="T19"/>
              </a:cxn>
              <a:cxn ang="T76">
                <a:pos x="T20" y="T21"/>
              </a:cxn>
              <a:cxn ang="T77">
                <a:pos x="T22" y="T23"/>
              </a:cxn>
              <a:cxn ang="T78">
                <a:pos x="T24" y="T25"/>
              </a:cxn>
              <a:cxn ang="T79">
                <a:pos x="T26" y="T27"/>
              </a:cxn>
              <a:cxn ang="T80">
                <a:pos x="T28" y="T29"/>
              </a:cxn>
              <a:cxn ang="T81">
                <a:pos x="T30" y="T31"/>
              </a:cxn>
              <a:cxn ang="T82">
                <a:pos x="T32" y="T33"/>
              </a:cxn>
              <a:cxn ang="T83">
                <a:pos x="T34" y="T35"/>
              </a:cxn>
              <a:cxn ang="T84">
                <a:pos x="T36" y="T37"/>
              </a:cxn>
              <a:cxn ang="T85">
                <a:pos x="T38" y="T39"/>
              </a:cxn>
              <a:cxn ang="T86">
                <a:pos x="T40" y="T41"/>
              </a:cxn>
              <a:cxn ang="T87">
                <a:pos x="T42" y="T43"/>
              </a:cxn>
              <a:cxn ang="T88">
                <a:pos x="T44" y="T45"/>
              </a:cxn>
              <a:cxn ang="T89">
                <a:pos x="T46" y="T47"/>
              </a:cxn>
              <a:cxn ang="T90">
                <a:pos x="T48" y="T49"/>
              </a:cxn>
              <a:cxn ang="T91">
                <a:pos x="T50" y="T51"/>
              </a:cxn>
              <a:cxn ang="T92">
                <a:pos x="T52" y="T53"/>
              </a:cxn>
              <a:cxn ang="T93">
                <a:pos x="T54" y="T55"/>
              </a:cxn>
              <a:cxn ang="T94">
                <a:pos x="T56" y="T57"/>
              </a:cxn>
              <a:cxn ang="T95">
                <a:pos x="T58" y="T59"/>
              </a:cxn>
              <a:cxn ang="T96">
                <a:pos x="T60" y="T61"/>
              </a:cxn>
              <a:cxn ang="T97">
                <a:pos x="T62" y="T63"/>
              </a:cxn>
              <a:cxn ang="T98">
                <a:pos x="T64" y="T65"/>
              </a:cxn>
            </a:cxnLst>
            <a:rect l="T99" t="T100" r="T101" b="T102"/>
            <a:pathLst>
              <a:path w="902" h="658">
                <a:moveTo>
                  <a:pt x="0" y="658"/>
                </a:moveTo>
                <a:cubicBezTo>
                  <a:pt x="15" y="634"/>
                  <a:pt x="30" y="597"/>
                  <a:pt x="45" y="573"/>
                </a:cubicBezTo>
                <a:cubicBezTo>
                  <a:pt x="55" y="544"/>
                  <a:pt x="65" y="535"/>
                  <a:pt x="75" y="506"/>
                </a:cubicBezTo>
                <a:cubicBezTo>
                  <a:pt x="90" y="487"/>
                  <a:pt x="105" y="458"/>
                  <a:pt x="120" y="439"/>
                </a:cubicBezTo>
                <a:cubicBezTo>
                  <a:pt x="130" y="415"/>
                  <a:pt x="140" y="390"/>
                  <a:pt x="150" y="366"/>
                </a:cubicBezTo>
                <a:cubicBezTo>
                  <a:pt x="160" y="346"/>
                  <a:pt x="170" y="327"/>
                  <a:pt x="180" y="307"/>
                </a:cubicBezTo>
                <a:cubicBezTo>
                  <a:pt x="190" y="293"/>
                  <a:pt x="200" y="278"/>
                  <a:pt x="210" y="264"/>
                </a:cubicBezTo>
                <a:cubicBezTo>
                  <a:pt x="220" y="244"/>
                  <a:pt x="230" y="225"/>
                  <a:pt x="240" y="205"/>
                </a:cubicBezTo>
                <a:cubicBezTo>
                  <a:pt x="250" y="190"/>
                  <a:pt x="260" y="176"/>
                  <a:pt x="270" y="161"/>
                </a:cubicBezTo>
                <a:cubicBezTo>
                  <a:pt x="280" y="151"/>
                  <a:pt x="290" y="130"/>
                  <a:pt x="300" y="120"/>
                </a:cubicBezTo>
                <a:cubicBezTo>
                  <a:pt x="305" y="105"/>
                  <a:pt x="311" y="103"/>
                  <a:pt x="316" y="88"/>
                </a:cubicBezTo>
                <a:cubicBezTo>
                  <a:pt x="326" y="78"/>
                  <a:pt x="336" y="69"/>
                  <a:pt x="346" y="59"/>
                </a:cubicBezTo>
                <a:lnTo>
                  <a:pt x="361" y="44"/>
                </a:lnTo>
                <a:cubicBezTo>
                  <a:pt x="371" y="39"/>
                  <a:pt x="381" y="35"/>
                  <a:pt x="391" y="30"/>
                </a:cubicBezTo>
                <a:lnTo>
                  <a:pt x="406" y="15"/>
                </a:lnTo>
                <a:lnTo>
                  <a:pt x="436" y="0"/>
                </a:lnTo>
                <a:lnTo>
                  <a:pt x="451" y="0"/>
                </a:lnTo>
                <a:lnTo>
                  <a:pt x="466" y="0"/>
                </a:lnTo>
                <a:lnTo>
                  <a:pt x="496" y="15"/>
                </a:lnTo>
                <a:lnTo>
                  <a:pt x="511" y="30"/>
                </a:lnTo>
                <a:cubicBezTo>
                  <a:pt x="521" y="35"/>
                  <a:pt x="531" y="39"/>
                  <a:pt x="541" y="44"/>
                </a:cubicBezTo>
                <a:lnTo>
                  <a:pt x="556" y="59"/>
                </a:lnTo>
                <a:cubicBezTo>
                  <a:pt x="566" y="69"/>
                  <a:pt x="576" y="78"/>
                  <a:pt x="586" y="88"/>
                </a:cubicBezTo>
                <a:cubicBezTo>
                  <a:pt x="591" y="103"/>
                  <a:pt x="596" y="105"/>
                  <a:pt x="601" y="120"/>
                </a:cubicBezTo>
                <a:cubicBezTo>
                  <a:pt x="611" y="130"/>
                  <a:pt x="621" y="151"/>
                  <a:pt x="631" y="161"/>
                </a:cubicBezTo>
                <a:cubicBezTo>
                  <a:pt x="641" y="176"/>
                  <a:pt x="651" y="190"/>
                  <a:pt x="661" y="205"/>
                </a:cubicBezTo>
                <a:cubicBezTo>
                  <a:pt x="671" y="225"/>
                  <a:pt x="681" y="244"/>
                  <a:pt x="691" y="264"/>
                </a:cubicBezTo>
                <a:cubicBezTo>
                  <a:pt x="701" y="278"/>
                  <a:pt x="711" y="293"/>
                  <a:pt x="721" y="307"/>
                </a:cubicBezTo>
                <a:cubicBezTo>
                  <a:pt x="731" y="327"/>
                  <a:pt x="742" y="346"/>
                  <a:pt x="752" y="366"/>
                </a:cubicBezTo>
                <a:cubicBezTo>
                  <a:pt x="762" y="390"/>
                  <a:pt x="772" y="415"/>
                  <a:pt x="782" y="439"/>
                </a:cubicBezTo>
                <a:cubicBezTo>
                  <a:pt x="794" y="462"/>
                  <a:pt x="815" y="482"/>
                  <a:pt x="827" y="506"/>
                </a:cubicBezTo>
                <a:cubicBezTo>
                  <a:pt x="837" y="535"/>
                  <a:pt x="847" y="556"/>
                  <a:pt x="857" y="585"/>
                </a:cubicBezTo>
                <a:cubicBezTo>
                  <a:pt x="872" y="609"/>
                  <a:pt x="887" y="634"/>
                  <a:pt x="902" y="658"/>
                </a:cubicBezTo>
              </a:path>
            </a:pathLst>
          </a:custGeom>
          <a:noFill/>
          <a:ln w="19050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NZ" altLang="en-US" sz="1800" b="0" i="0" u="none" strike="noStrike" kern="120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ahoma" panose="020B0604030504040204" pitchFamily="34" charset="0"/>
              <a:ea typeface="+mn-ea"/>
              <a:cs typeface="+mn-cs"/>
            </a:endParaRPr>
          </a:p>
        </p:txBody>
      </p:sp>
      <p:sp>
        <p:nvSpPr>
          <p:cNvPr id="48158" name="Freeform 260"/>
          <p:cNvSpPr>
            <a:spLocks/>
          </p:cNvSpPr>
          <p:nvPr/>
        </p:nvSpPr>
        <p:spPr bwMode="auto">
          <a:xfrm rot="10800000" flipV="1">
            <a:off x="4953000" y="4043363"/>
            <a:ext cx="1982788" cy="1144587"/>
          </a:xfrm>
          <a:custGeom>
            <a:avLst/>
            <a:gdLst>
              <a:gd name="T0" fmla="*/ 0 w 902"/>
              <a:gd name="T1" fmla="*/ 2147483647 h 658"/>
              <a:gd name="T2" fmla="*/ 2147483647 w 902"/>
              <a:gd name="T3" fmla="*/ 2147483647 h 658"/>
              <a:gd name="T4" fmla="*/ 2147483647 w 902"/>
              <a:gd name="T5" fmla="*/ 2147483647 h 658"/>
              <a:gd name="T6" fmla="*/ 2147483647 w 902"/>
              <a:gd name="T7" fmla="*/ 2147483647 h 658"/>
              <a:gd name="T8" fmla="*/ 2147483647 w 902"/>
              <a:gd name="T9" fmla="*/ 2147483647 h 658"/>
              <a:gd name="T10" fmla="*/ 2147483647 w 902"/>
              <a:gd name="T11" fmla="*/ 2147483647 h 658"/>
              <a:gd name="T12" fmla="*/ 2147483647 w 902"/>
              <a:gd name="T13" fmla="*/ 2147483647 h 658"/>
              <a:gd name="T14" fmla="*/ 2147483647 w 902"/>
              <a:gd name="T15" fmla="*/ 2147483647 h 658"/>
              <a:gd name="T16" fmla="*/ 2147483647 w 902"/>
              <a:gd name="T17" fmla="*/ 2147483647 h 658"/>
              <a:gd name="T18" fmla="*/ 2147483647 w 902"/>
              <a:gd name="T19" fmla="*/ 2147483647 h 658"/>
              <a:gd name="T20" fmla="*/ 2147483647 w 902"/>
              <a:gd name="T21" fmla="*/ 2147483647 h 658"/>
              <a:gd name="T22" fmla="*/ 2147483647 w 902"/>
              <a:gd name="T23" fmla="*/ 2147483647 h 658"/>
              <a:gd name="T24" fmla="*/ 2147483647 w 902"/>
              <a:gd name="T25" fmla="*/ 2147483647 h 658"/>
              <a:gd name="T26" fmla="*/ 2147483647 w 902"/>
              <a:gd name="T27" fmla="*/ 2147483647 h 658"/>
              <a:gd name="T28" fmla="*/ 2147483647 w 902"/>
              <a:gd name="T29" fmla="*/ 2147483647 h 658"/>
              <a:gd name="T30" fmla="*/ 2147483647 w 902"/>
              <a:gd name="T31" fmla="*/ 0 h 658"/>
              <a:gd name="T32" fmla="*/ 2147483647 w 902"/>
              <a:gd name="T33" fmla="*/ 0 h 658"/>
              <a:gd name="T34" fmla="*/ 2147483647 w 902"/>
              <a:gd name="T35" fmla="*/ 0 h 658"/>
              <a:gd name="T36" fmla="*/ 2147483647 w 902"/>
              <a:gd name="T37" fmla="*/ 2147483647 h 658"/>
              <a:gd name="T38" fmla="*/ 2147483647 w 902"/>
              <a:gd name="T39" fmla="*/ 2147483647 h 658"/>
              <a:gd name="T40" fmla="*/ 2147483647 w 902"/>
              <a:gd name="T41" fmla="*/ 2147483647 h 658"/>
              <a:gd name="T42" fmla="*/ 2147483647 w 902"/>
              <a:gd name="T43" fmla="*/ 2147483647 h 658"/>
              <a:gd name="T44" fmla="*/ 2147483647 w 902"/>
              <a:gd name="T45" fmla="*/ 2147483647 h 658"/>
              <a:gd name="T46" fmla="*/ 2147483647 w 902"/>
              <a:gd name="T47" fmla="*/ 2147483647 h 658"/>
              <a:gd name="T48" fmla="*/ 2147483647 w 902"/>
              <a:gd name="T49" fmla="*/ 2147483647 h 658"/>
              <a:gd name="T50" fmla="*/ 2147483647 w 902"/>
              <a:gd name="T51" fmla="*/ 2147483647 h 658"/>
              <a:gd name="T52" fmla="*/ 2147483647 w 902"/>
              <a:gd name="T53" fmla="*/ 2147483647 h 658"/>
              <a:gd name="T54" fmla="*/ 2147483647 w 902"/>
              <a:gd name="T55" fmla="*/ 2147483647 h 658"/>
              <a:gd name="T56" fmla="*/ 2147483647 w 902"/>
              <a:gd name="T57" fmla="*/ 2147483647 h 658"/>
              <a:gd name="T58" fmla="*/ 2147483647 w 902"/>
              <a:gd name="T59" fmla="*/ 2147483647 h 658"/>
              <a:gd name="T60" fmla="*/ 2147483647 w 902"/>
              <a:gd name="T61" fmla="*/ 2147483647 h 658"/>
              <a:gd name="T62" fmla="*/ 2147483647 w 902"/>
              <a:gd name="T63" fmla="*/ 2147483647 h 658"/>
              <a:gd name="T64" fmla="*/ 2147483647 w 902"/>
              <a:gd name="T65" fmla="*/ 2147483647 h 658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w 902"/>
              <a:gd name="T100" fmla="*/ 0 h 658"/>
              <a:gd name="T101" fmla="*/ 902 w 902"/>
              <a:gd name="T102" fmla="*/ 658 h 658"/>
            </a:gdLst>
            <a:ahLst/>
            <a:cxnLst>
              <a:cxn ang="T66">
                <a:pos x="T0" y="T1"/>
              </a:cxn>
              <a:cxn ang="T67">
                <a:pos x="T2" y="T3"/>
              </a:cxn>
              <a:cxn ang="T68">
                <a:pos x="T4" y="T5"/>
              </a:cxn>
              <a:cxn ang="T69">
                <a:pos x="T6" y="T7"/>
              </a:cxn>
              <a:cxn ang="T70">
                <a:pos x="T8" y="T9"/>
              </a:cxn>
              <a:cxn ang="T71">
                <a:pos x="T10" y="T11"/>
              </a:cxn>
              <a:cxn ang="T72">
                <a:pos x="T12" y="T13"/>
              </a:cxn>
              <a:cxn ang="T73">
                <a:pos x="T14" y="T15"/>
              </a:cxn>
              <a:cxn ang="T74">
                <a:pos x="T16" y="T17"/>
              </a:cxn>
              <a:cxn ang="T75">
                <a:pos x="T18" y="T19"/>
              </a:cxn>
              <a:cxn ang="T76">
                <a:pos x="T20" y="T21"/>
              </a:cxn>
              <a:cxn ang="T77">
                <a:pos x="T22" y="T23"/>
              </a:cxn>
              <a:cxn ang="T78">
                <a:pos x="T24" y="T25"/>
              </a:cxn>
              <a:cxn ang="T79">
                <a:pos x="T26" y="T27"/>
              </a:cxn>
              <a:cxn ang="T80">
                <a:pos x="T28" y="T29"/>
              </a:cxn>
              <a:cxn ang="T81">
                <a:pos x="T30" y="T31"/>
              </a:cxn>
              <a:cxn ang="T82">
                <a:pos x="T32" y="T33"/>
              </a:cxn>
              <a:cxn ang="T83">
                <a:pos x="T34" y="T35"/>
              </a:cxn>
              <a:cxn ang="T84">
                <a:pos x="T36" y="T37"/>
              </a:cxn>
              <a:cxn ang="T85">
                <a:pos x="T38" y="T39"/>
              </a:cxn>
              <a:cxn ang="T86">
                <a:pos x="T40" y="T41"/>
              </a:cxn>
              <a:cxn ang="T87">
                <a:pos x="T42" y="T43"/>
              </a:cxn>
              <a:cxn ang="T88">
                <a:pos x="T44" y="T45"/>
              </a:cxn>
              <a:cxn ang="T89">
                <a:pos x="T46" y="T47"/>
              </a:cxn>
              <a:cxn ang="T90">
                <a:pos x="T48" y="T49"/>
              </a:cxn>
              <a:cxn ang="T91">
                <a:pos x="T50" y="T51"/>
              </a:cxn>
              <a:cxn ang="T92">
                <a:pos x="T52" y="T53"/>
              </a:cxn>
              <a:cxn ang="T93">
                <a:pos x="T54" y="T55"/>
              </a:cxn>
              <a:cxn ang="T94">
                <a:pos x="T56" y="T57"/>
              </a:cxn>
              <a:cxn ang="T95">
                <a:pos x="T58" y="T59"/>
              </a:cxn>
              <a:cxn ang="T96">
                <a:pos x="T60" y="T61"/>
              </a:cxn>
              <a:cxn ang="T97">
                <a:pos x="T62" y="T63"/>
              </a:cxn>
              <a:cxn ang="T98">
                <a:pos x="T64" y="T65"/>
              </a:cxn>
            </a:cxnLst>
            <a:rect l="T99" t="T100" r="T101" b="T102"/>
            <a:pathLst>
              <a:path w="902" h="658">
                <a:moveTo>
                  <a:pt x="0" y="658"/>
                </a:moveTo>
                <a:cubicBezTo>
                  <a:pt x="15" y="634"/>
                  <a:pt x="30" y="609"/>
                  <a:pt x="45" y="585"/>
                </a:cubicBezTo>
                <a:cubicBezTo>
                  <a:pt x="55" y="556"/>
                  <a:pt x="72" y="526"/>
                  <a:pt x="82" y="497"/>
                </a:cubicBezTo>
                <a:cubicBezTo>
                  <a:pt x="97" y="478"/>
                  <a:pt x="105" y="458"/>
                  <a:pt x="120" y="439"/>
                </a:cubicBezTo>
                <a:cubicBezTo>
                  <a:pt x="130" y="415"/>
                  <a:pt x="140" y="390"/>
                  <a:pt x="150" y="366"/>
                </a:cubicBezTo>
                <a:cubicBezTo>
                  <a:pt x="160" y="346"/>
                  <a:pt x="170" y="327"/>
                  <a:pt x="180" y="307"/>
                </a:cubicBezTo>
                <a:cubicBezTo>
                  <a:pt x="190" y="293"/>
                  <a:pt x="200" y="278"/>
                  <a:pt x="210" y="264"/>
                </a:cubicBezTo>
                <a:cubicBezTo>
                  <a:pt x="220" y="244"/>
                  <a:pt x="230" y="225"/>
                  <a:pt x="240" y="205"/>
                </a:cubicBezTo>
                <a:cubicBezTo>
                  <a:pt x="250" y="190"/>
                  <a:pt x="260" y="176"/>
                  <a:pt x="270" y="161"/>
                </a:cubicBezTo>
                <a:cubicBezTo>
                  <a:pt x="280" y="151"/>
                  <a:pt x="280" y="142"/>
                  <a:pt x="290" y="132"/>
                </a:cubicBezTo>
                <a:cubicBezTo>
                  <a:pt x="295" y="117"/>
                  <a:pt x="311" y="103"/>
                  <a:pt x="316" y="88"/>
                </a:cubicBezTo>
                <a:cubicBezTo>
                  <a:pt x="326" y="78"/>
                  <a:pt x="336" y="69"/>
                  <a:pt x="346" y="59"/>
                </a:cubicBezTo>
                <a:lnTo>
                  <a:pt x="361" y="44"/>
                </a:lnTo>
                <a:cubicBezTo>
                  <a:pt x="371" y="39"/>
                  <a:pt x="381" y="35"/>
                  <a:pt x="391" y="30"/>
                </a:cubicBezTo>
                <a:lnTo>
                  <a:pt x="406" y="15"/>
                </a:lnTo>
                <a:lnTo>
                  <a:pt x="436" y="0"/>
                </a:lnTo>
                <a:lnTo>
                  <a:pt x="451" y="0"/>
                </a:lnTo>
                <a:lnTo>
                  <a:pt x="466" y="0"/>
                </a:lnTo>
                <a:lnTo>
                  <a:pt x="496" y="15"/>
                </a:lnTo>
                <a:lnTo>
                  <a:pt x="511" y="30"/>
                </a:lnTo>
                <a:cubicBezTo>
                  <a:pt x="521" y="35"/>
                  <a:pt x="531" y="39"/>
                  <a:pt x="541" y="44"/>
                </a:cubicBezTo>
                <a:lnTo>
                  <a:pt x="556" y="59"/>
                </a:lnTo>
                <a:cubicBezTo>
                  <a:pt x="566" y="69"/>
                  <a:pt x="576" y="78"/>
                  <a:pt x="586" y="88"/>
                </a:cubicBezTo>
                <a:cubicBezTo>
                  <a:pt x="591" y="103"/>
                  <a:pt x="603" y="117"/>
                  <a:pt x="608" y="132"/>
                </a:cubicBezTo>
                <a:cubicBezTo>
                  <a:pt x="618" y="142"/>
                  <a:pt x="621" y="151"/>
                  <a:pt x="631" y="161"/>
                </a:cubicBezTo>
                <a:cubicBezTo>
                  <a:pt x="641" y="176"/>
                  <a:pt x="651" y="190"/>
                  <a:pt x="661" y="205"/>
                </a:cubicBezTo>
                <a:cubicBezTo>
                  <a:pt x="671" y="225"/>
                  <a:pt x="681" y="244"/>
                  <a:pt x="691" y="264"/>
                </a:cubicBezTo>
                <a:cubicBezTo>
                  <a:pt x="701" y="278"/>
                  <a:pt x="711" y="293"/>
                  <a:pt x="721" y="307"/>
                </a:cubicBezTo>
                <a:cubicBezTo>
                  <a:pt x="731" y="327"/>
                  <a:pt x="742" y="346"/>
                  <a:pt x="752" y="366"/>
                </a:cubicBezTo>
                <a:cubicBezTo>
                  <a:pt x="762" y="390"/>
                  <a:pt x="772" y="415"/>
                  <a:pt x="782" y="439"/>
                </a:cubicBezTo>
                <a:cubicBezTo>
                  <a:pt x="797" y="458"/>
                  <a:pt x="802" y="478"/>
                  <a:pt x="817" y="497"/>
                </a:cubicBezTo>
                <a:cubicBezTo>
                  <a:pt x="827" y="526"/>
                  <a:pt x="847" y="556"/>
                  <a:pt x="857" y="585"/>
                </a:cubicBezTo>
                <a:cubicBezTo>
                  <a:pt x="872" y="609"/>
                  <a:pt x="887" y="634"/>
                  <a:pt x="902" y="658"/>
                </a:cubicBezTo>
              </a:path>
            </a:pathLst>
          </a:custGeom>
          <a:noFill/>
          <a:ln w="19050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NZ" altLang="en-US" sz="1800" b="0" i="0" u="none" strike="noStrike" kern="120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ahoma" panose="020B0604030504040204" pitchFamily="34" charset="0"/>
              <a:ea typeface="+mn-ea"/>
              <a:cs typeface="+mn-cs"/>
            </a:endParaRPr>
          </a:p>
        </p:txBody>
      </p:sp>
      <p:sp>
        <p:nvSpPr>
          <p:cNvPr id="48159" name="Freeform 259"/>
          <p:cNvSpPr>
            <a:spLocks/>
          </p:cNvSpPr>
          <p:nvPr/>
        </p:nvSpPr>
        <p:spPr bwMode="auto">
          <a:xfrm flipV="1">
            <a:off x="6943725" y="5203825"/>
            <a:ext cx="1025525" cy="1146175"/>
          </a:xfrm>
          <a:custGeom>
            <a:avLst/>
            <a:gdLst>
              <a:gd name="T0" fmla="*/ 0 w 466"/>
              <a:gd name="T1" fmla="*/ 2147483647 h 658"/>
              <a:gd name="T2" fmla="*/ 2147483647 w 466"/>
              <a:gd name="T3" fmla="*/ 2147483647 h 658"/>
              <a:gd name="T4" fmla="*/ 2147483647 w 466"/>
              <a:gd name="T5" fmla="*/ 2147483647 h 658"/>
              <a:gd name="T6" fmla="*/ 2147483647 w 466"/>
              <a:gd name="T7" fmla="*/ 2147483647 h 658"/>
              <a:gd name="T8" fmla="*/ 2147483647 w 466"/>
              <a:gd name="T9" fmla="*/ 2147483647 h 658"/>
              <a:gd name="T10" fmla="*/ 2147483647 w 466"/>
              <a:gd name="T11" fmla="*/ 2147483647 h 658"/>
              <a:gd name="T12" fmla="*/ 2147483647 w 466"/>
              <a:gd name="T13" fmla="*/ 2147483647 h 658"/>
              <a:gd name="T14" fmla="*/ 2147483647 w 466"/>
              <a:gd name="T15" fmla="*/ 2147483647 h 658"/>
              <a:gd name="T16" fmla="*/ 2147483647 w 466"/>
              <a:gd name="T17" fmla="*/ 2147483647 h 658"/>
              <a:gd name="T18" fmla="*/ 2147483647 w 466"/>
              <a:gd name="T19" fmla="*/ 2147483647 h 658"/>
              <a:gd name="T20" fmla="*/ 2147483647 w 466"/>
              <a:gd name="T21" fmla="*/ 2147483647 h 658"/>
              <a:gd name="T22" fmla="*/ 2147483647 w 466"/>
              <a:gd name="T23" fmla="*/ 2147483647 h 658"/>
              <a:gd name="T24" fmla="*/ 2147483647 w 466"/>
              <a:gd name="T25" fmla="*/ 2147483647 h 658"/>
              <a:gd name="T26" fmla="*/ 2147483647 w 466"/>
              <a:gd name="T27" fmla="*/ 2147483647 h 658"/>
              <a:gd name="T28" fmla="*/ 2147483647 w 466"/>
              <a:gd name="T29" fmla="*/ 2147483647 h 658"/>
              <a:gd name="T30" fmla="*/ 2147483647 w 466"/>
              <a:gd name="T31" fmla="*/ 0 h 658"/>
              <a:gd name="T32" fmla="*/ 2147483647 w 466"/>
              <a:gd name="T33" fmla="*/ 0 h 658"/>
              <a:gd name="T34" fmla="*/ 2147483647 w 466"/>
              <a:gd name="T35" fmla="*/ 0 h 658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w 466"/>
              <a:gd name="T55" fmla="*/ 0 h 658"/>
              <a:gd name="T56" fmla="*/ 466 w 466"/>
              <a:gd name="T57" fmla="*/ 658 h 658"/>
            </a:gdLst>
            <a:ahLst/>
            <a:cxnLst>
              <a:cxn ang="T36">
                <a:pos x="T0" y="T1"/>
              </a:cxn>
              <a:cxn ang="T37">
                <a:pos x="T2" y="T3"/>
              </a:cxn>
              <a:cxn ang="T38">
                <a:pos x="T4" y="T5"/>
              </a:cxn>
              <a:cxn ang="T39">
                <a:pos x="T6" y="T7"/>
              </a:cxn>
              <a:cxn ang="T40">
                <a:pos x="T8" y="T9"/>
              </a:cxn>
              <a:cxn ang="T41">
                <a:pos x="T10" y="T11"/>
              </a:cxn>
              <a:cxn ang="T42">
                <a:pos x="T12" y="T13"/>
              </a:cxn>
              <a:cxn ang="T43">
                <a:pos x="T14" y="T15"/>
              </a:cxn>
              <a:cxn ang="T44">
                <a:pos x="T16" y="T17"/>
              </a:cxn>
              <a:cxn ang="T45">
                <a:pos x="T18" y="T19"/>
              </a:cxn>
              <a:cxn ang="T46">
                <a:pos x="T20" y="T21"/>
              </a:cxn>
              <a:cxn ang="T47">
                <a:pos x="T22" y="T23"/>
              </a:cxn>
              <a:cxn ang="T48">
                <a:pos x="T24" y="T25"/>
              </a:cxn>
              <a:cxn ang="T49">
                <a:pos x="T26" y="T27"/>
              </a:cxn>
              <a:cxn ang="T50">
                <a:pos x="T28" y="T29"/>
              </a:cxn>
              <a:cxn ang="T51">
                <a:pos x="T30" y="T31"/>
              </a:cxn>
              <a:cxn ang="T52">
                <a:pos x="T32" y="T33"/>
              </a:cxn>
              <a:cxn ang="T53">
                <a:pos x="T34" y="T35"/>
              </a:cxn>
            </a:cxnLst>
            <a:rect l="T54" t="T55" r="T56" b="T57"/>
            <a:pathLst>
              <a:path w="466" h="658">
                <a:moveTo>
                  <a:pt x="0" y="658"/>
                </a:moveTo>
                <a:cubicBezTo>
                  <a:pt x="15" y="634"/>
                  <a:pt x="30" y="594"/>
                  <a:pt x="45" y="570"/>
                </a:cubicBezTo>
                <a:cubicBezTo>
                  <a:pt x="55" y="541"/>
                  <a:pt x="65" y="526"/>
                  <a:pt x="75" y="497"/>
                </a:cubicBezTo>
                <a:cubicBezTo>
                  <a:pt x="90" y="478"/>
                  <a:pt x="105" y="443"/>
                  <a:pt x="120" y="424"/>
                </a:cubicBezTo>
                <a:cubicBezTo>
                  <a:pt x="130" y="400"/>
                  <a:pt x="140" y="390"/>
                  <a:pt x="150" y="366"/>
                </a:cubicBezTo>
                <a:cubicBezTo>
                  <a:pt x="160" y="346"/>
                  <a:pt x="170" y="327"/>
                  <a:pt x="180" y="307"/>
                </a:cubicBezTo>
                <a:cubicBezTo>
                  <a:pt x="190" y="293"/>
                  <a:pt x="200" y="278"/>
                  <a:pt x="210" y="264"/>
                </a:cubicBezTo>
                <a:cubicBezTo>
                  <a:pt x="220" y="244"/>
                  <a:pt x="230" y="225"/>
                  <a:pt x="240" y="205"/>
                </a:cubicBezTo>
                <a:cubicBezTo>
                  <a:pt x="250" y="190"/>
                  <a:pt x="260" y="176"/>
                  <a:pt x="270" y="161"/>
                </a:cubicBezTo>
                <a:cubicBezTo>
                  <a:pt x="280" y="151"/>
                  <a:pt x="290" y="127"/>
                  <a:pt x="300" y="117"/>
                </a:cubicBezTo>
                <a:cubicBezTo>
                  <a:pt x="305" y="102"/>
                  <a:pt x="311" y="103"/>
                  <a:pt x="316" y="88"/>
                </a:cubicBezTo>
                <a:cubicBezTo>
                  <a:pt x="326" y="78"/>
                  <a:pt x="336" y="69"/>
                  <a:pt x="346" y="59"/>
                </a:cubicBezTo>
                <a:lnTo>
                  <a:pt x="361" y="44"/>
                </a:lnTo>
                <a:cubicBezTo>
                  <a:pt x="371" y="39"/>
                  <a:pt x="381" y="35"/>
                  <a:pt x="391" y="30"/>
                </a:cubicBezTo>
                <a:lnTo>
                  <a:pt x="406" y="15"/>
                </a:lnTo>
                <a:lnTo>
                  <a:pt x="436" y="0"/>
                </a:lnTo>
                <a:lnTo>
                  <a:pt x="451" y="0"/>
                </a:lnTo>
                <a:lnTo>
                  <a:pt x="466" y="0"/>
                </a:lnTo>
              </a:path>
            </a:pathLst>
          </a:custGeom>
          <a:noFill/>
          <a:ln w="19050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NZ" altLang="en-US" sz="1800" b="0" i="0" u="none" strike="noStrike" kern="120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ahoma" panose="020B0604030504040204" pitchFamily="34" charset="0"/>
              <a:ea typeface="+mn-ea"/>
              <a:cs typeface="+mn-cs"/>
            </a:endParaRPr>
          </a:p>
        </p:txBody>
      </p:sp>
      <p:sp>
        <p:nvSpPr>
          <p:cNvPr id="48160" name="Freeform 258"/>
          <p:cNvSpPr>
            <a:spLocks/>
          </p:cNvSpPr>
          <p:nvPr/>
        </p:nvSpPr>
        <p:spPr bwMode="auto">
          <a:xfrm rot="10800000" flipV="1">
            <a:off x="1012825" y="4043363"/>
            <a:ext cx="1960563" cy="1144587"/>
          </a:xfrm>
          <a:custGeom>
            <a:avLst/>
            <a:gdLst>
              <a:gd name="T0" fmla="*/ 0 w 892"/>
              <a:gd name="T1" fmla="*/ 2147483647 h 658"/>
              <a:gd name="T2" fmla="*/ 2147483647 w 892"/>
              <a:gd name="T3" fmla="*/ 2147483647 h 658"/>
              <a:gd name="T4" fmla="*/ 2147483647 w 892"/>
              <a:gd name="T5" fmla="*/ 2147483647 h 658"/>
              <a:gd name="T6" fmla="*/ 2147483647 w 892"/>
              <a:gd name="T7" fmla="*/ 2147483647 h 658"/>
              <a:gd name="T8" fmla="*/ 2147483647 w 892"/>
              <a:gd name="T9" fmla="*/ 2147483647 h 658"/>
              <a:gd name="T10" fmla="*/ 2147483647 w 892"/>
              <a:gd name="T11" fmla="*/ 2147483647 h 658"/>
              <a:gd name="T12" fmla="*/ 2147483647 w 892"/>
              <a:gd name="T13" fmla="*/ 2147483647 h 658"/>
              <a:gd name="T14" fmla="*/ 2147483647 w 892"/>
              <a:gd name="T15" fmla="*/ 2147483647 h 658"/>
              <a:gd name="T16" fmla="*/ 2147483647 w 892"/>
              <a:gd name="T17" fmla="*/ 2147483647 h 658"/>
              <a:gd name="T18" fmla="*/ 2147483647 w 892"/>
              <a:gd name="T19" fmla="*/ 2147483647 h 658"/>
              <a:gd name="T20" fmla="*/ 2147483647 w 892"/>
              <a:gd name="T21" fmla="*/ 2147483647 h 658"/>
              <a:gd name="T22" fmla="*/ 2147483647 w 892"/>
              <a:gd name="T23" fmla="*/ 2147483647 h 658"/>
              <a:gd name="T24" fmla="*/ 2147483647 w 892"/>
              <a:gd name="T25" fmla="*/ 2147483647 h 658"/>
              <a:gd name="T26" fmla="*/ 2147483647 w 892"/>
              <a:gd name="T27" fmla="*/ 2147483647 h 658"/>
              <a:gd name="T28" fmla="*/ 2147483647 w 892"/>
              <a:gd name="T29" fmla="*/ 2147483647 h 658"/>
              <a:gd name="T30" fmla="*/ 2147483647 w 892"/>
              <a:gd name="T31" fmla="*/ 0 h 658"/>
              <a:gd name="T32" fmla="*/ 2147483647 w 892"/>
              <a:gd name="T33" fmla="*/ 0 h 658"/>
              <a:gd name="T34" fmla="*/ 2147483647 w 892"/>
              <a:gd name="T35" fmla="*/ 0 h 658"/>
              <a:gd name="T36" fmla="*/ 2147483647 w 892"/>
              <a:gd name="T37" fmla="*/ 2147483647 h 658"/>
              <a:gd name="T38" fmla="*/ 2147483647 w 892"/>
              <a:gd name="T39" fmla="*/ 2147483647 h 658"/>
              <a:gd name="T40" fmla="*/ 2147483647 w 892"/>
              <a:gd name="T41" fmla="*/ 2147483647 h 658"/>
              <a:gd name="T42" fmla="*/ 2147483647 w 892"/>
              <a:gd name="T43" fmla="*/ 2147483647 h 658"/>
              <a:gd name="T44" fmla="*/ 2147483647 w 892"/>
              <a:gd name="T45" fmla="*/ 2147483647 h 658"/>
              <a:gd name="T46" fmla="*/ 2147483647 w 892"/>
              <a:gd name="T47" fmla="*/ 2147483647 h 658"/>
              <a:gd name="T48" fmla="*/ 2147483647 w 892"/>
              <a:gd name="T49" fmla="*/ 2147483647 h 658"/>
              <a:gd name="T50" fmla="*/ 2147483647 w 892"/>
              <a:gd name="T51" fmla="*/ 2147483647 h 658"/>
              <a:gd name="T52" fmla="*/ 2147483647 w 892"/>
              <a:gd name="T53" fmla="*/ 2147483647 h 658"/>
              <a:gd name="T54" fmla="*/ 2147483647 w 892"/>
              <a:gd name="T55" fmla="*/ 2147483647 h 658"/>
              <a:gd name="T56" fmla="*/ 2147483647 w 892"/>
              <a:gd name="T57" fmla="*/ 2147483647 h 658"/>
              <a:gd name="T58" fmla="*/ 2147483647 w 892"/>
              <a:gd name="T59" fmla="*/ 2147483647 h 658"/>
              <a:gd name="T60" fmla="*/ 2147483647 w 892"/>
              <a:gd name="T61" fmla="*/ 2147483647 h 658"/>
              <a:gd name="T62" fmla="*/ 2147483647 w 892"/>
              <a:gd name="T63" fmla="*/ 2147483647 h 658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w 892"/>
              <a:gd name="T97" fmla="*/ 0 h 658"/>
              <a:gd name="T98" fmla="*/ 892 w 892"/>
              <a:gd name="T99" fmla="*/ 658 h 658"/>
            </a:gdLst>
            <a:ahLst/>
            <a:cxnLst>
              <a:cxn ang="T64">
                <a:pos x="T0" y="T1"/>
              </a:cxn>
              <a:cxn ang="T65">
                <a:pos x="T2" y="T3"/>
              </a:cxn>
              <a:cxn ang="T66">
                <a:pos x="T4" y="T5"/>
              </a:cxn>
              <a:cxn ang="T67">
                <a:pos x="T6" y="T7"/>
              </a:cxn>
              <a:cxn ang="T68">
                <a:pos x="T8" y="T9"/>
              </a:cxn>
              <a:cxn ang="T69">
                <a:pos x="T10" y="T11"/>
              </a:cxn>
              <a:cxn ang="T70">
                <a:pos x="T12" y="T13"/>
              </a:cxn>
              <a:cxn ang="T71">
                <a:pos x="T14" y="T15"/>
              </a:cxn>
              <a:cxn ang="T72">
                <a:pos x="T16" y="T17"/>
              </a:cxn>
              <a:cxn ang="T73">
                <a:pos x="T18" y="T19"/>
              </a:cxn>
              <a:cxn ang="T74">
                <a:pos x="T20" y="T21"/>
              </a:cxn>
              <a:cxn ang="T75">
                <a:pos x="T22" y="T23"/>
              </a:cxn>
              <a:cxn ang="T76">
                <a:pos x="T24" y="T25"/>
              </a:cxn>
              <a:cxn ang="T77">
                <a:pos x="T26" y="T27"/>
              </a:cxn>
              <a:cxn ang="T78">
                <a:pos x="T28" y="T29"/>
              </a:cxn>
              <a:cxn ang="T79">
                <a:pos x="T30" y="T31"/>
              </a:cxn>
              <a:cxn ang="T80">
                <a:pos x="T32" y="T33"/>
              </a:cxn>
              <a:cxn ang="T81">
                <a:pos x="T34" y="T35"/>
              </a:cxn>
              <a:cxn ang="T82">
                <a:pos x="T36" y="T37"/>
              </a:cxn>
              <a:cxn ang="T83">
                <a:pos x="T38" y="T39"/>
              </a:cxn>
              <a:cxn ang="T84">
                <a:pos x="T40" y="T41"/>
              </a:cxn>
              <a:cxn ang="T85">
                <a:pos x="T42" y="T43"/>
              </a:cxn>
              <a:cxn ang="T86">
                <a:pos x="T44" y="T45"/>
              </a:cxn>
              <a:cxn ang="T87">
                <a:pos x="T46" y="T47"/>
              </a:cxn>
              <a:cxn ang="T88">
                <a:pos x="T48" y="T49"/>
              </a:cxn>
              <a:cxn ang="T89">
                <a:pos x="T50" y="T51"/>
              </a:cxn>
              <a:cxn ang="T90">
                <a:pos x="T52" y="T53"/>
              </a:cxn>
              <a:cxn ang="T91">
                <a:pos x="T54" y="T55"/>
              </a:cxn>
              <a:cxn ang="T92">
                <a:pos x="T56" y="T57"/>
              </a:cxn>
              <a:cxn ang="T93">
                <a:pos x="T58" y="T59"/>
              </a:cxn>
              <a:cxn ang="T94">
                <a:pos x="T60" y="T61"/>
              </a:cxn>
              <a:cxn ang="T95">
                <a:pos x="T62" y="T63"/>
              </a:cxn>
            </a:cxnLst>
            <a:rect l="T96" t="T97" r="T98" b="T99"/>
            <a:pathLst>
              <a:path w="892" h="658">
                <a:moveTo>
                  <a:pt x="0" y="658"/>
                </a:moveTo>
                <a:cubicBezTo>
                  <a:pt x="15" y="634"/>
                  <a:pt x="30" y="609"/>
                  <a:pt x="45" y="585"/>
                </a:cubicBezTo>
                <a:cubicBezTo>
                  <a:pt x="55" y="556"/>
                  <a:pt x="84" y="526"/>
                  <a:pt x="94" y="497"/>
                </a:cubicBezTo>
                <a:cubicBezTo>
                  <a:pt x="109" y="478"/>
                  <a:pt x="105" y="458"/>
                  <a:pt x="120" y="439"/>
                </a:cubicBezTo>
                <a:cubicBezTo>
                  <a:pt x="130" y="415"/>
                  <a:pt x="140" y="390"/>
                  <a:pt x="150" y="366"/>
                </a:cubicBezTo>
                <a:cubicBezTo>
                  <a:pt x="160" y="346"/>
                  <a:pt x="170" y="327"/>
                  <a:pt x="180" y="307"/>
                </a:cubicBezTo>
                <a:cubicBezTo>
                  <a:pt x="190" y="293"/>
                  <a:pt x="200" y="278"/>
                  <a:pt x="210" y="264"/>
                </a:cubicBezTo>
                <a:cubicBezTo>
                  <a:pt x="220" y="244"/>
                  <a:pt x="230" y="225"/>
                  <a:pt x="240" y="205"/>
                </a:cubicBezTo>
                <a:cubicBezTo>
                  <a:pt x="250" y="190"/>
                  <a:pt x="260" y="176"/>
                  <a:pt x="270" y="161"/>
                </a:cubicBezTo>
                <a:cubicBezTo>
                  <a:pt x="280" y="151"/>
                  <a:pt x="276" y="142"/>
                  <a:pt x="286" y="132"/>
                </a:cubicBezTo>
                <a:cubicBezTo>
                  <a:pt x="291" y="117"/>
                  <a:pt x="311" y="103"/>
                  <a:pt x="316" y="88"/>
                </a:cubicBezTo>
                <a:cubicBezTo>
                  <a:pt x="326" y="78"/>
                  <a:pt x="336" y="69"/>
                  <a:pt x="346" y="59"/>
                </a:cubicBezTo>
                <a:lnTo>
                  <a:pt x="361" y="44"/>
                </a:lnTo>
                <a:cubicBezTo>
                  <a:pt x="371" y="39"/>
                  <a:pt x="381" y="35"/>
                  <a:pt x="391" y="30"/>
                </a:cubicBezTo>
                <a:lnTo>
                  <a:pt x="406" y="15"/>
                </a:lnTo>
                <a:lnTo>
                  <a:pt x="436" y="0"/>
                </a:lnTo>
                <a:lnTo>
                  <a:pt x="451" y="0"/>
                </a:lnTo>
                <a:lnTo>
                  <a:pt x="466" y="0"/>
                </a:lnTo>
                <a:lnTo>
                  <a:pt x="496" y="15"/>
                </a:lnTo>
                <a:lnTo>
                  <a:pt x="511" y="30"/>
                </a:lnTo>
                <a:cubicBezTo>
                  <a:pt x="521" y="35"/>
                  <a:pt x="531" y="39"/>
                  <a:pt x="541" y="44"/>
                </a:cubicBezTo>
                <a:lnTo>
                  <a:pt x="556" y="59"/>
                </a:lnTo>
                <a:cubicBezTo>
                  <a:pt x="566" y="69"/>
                  <a:pt x="576" y="78"/>
                  <a:pt x="586" y="88"/>
                </a:cubicBezTo>
                <a:cubicBezTo>
                  <a:pt x="591" y="103"/>
                  <a:pt x="602" y="117"/>
                  <a:pt x="607" y="132"/>
                </a:cubicBezTo>
                <a:cubicBezTo>
                  <a:pt x="615" y="144"/>
                  <a:pt x="621" y="149"/>
                  <a:pt x="631" y="161"/>
                </a:cubicBezTo>
                <a:cubicBezTo>
                  <a:pt x="641" y="176"/>
                  <a:pt x="651" y="190"/>
                  <a:pt x="661" y="205"/>
                </a:cubicBezTo>
                <a:cubicBezTo>
                  <a:pt x="671" y="225"/>
                  <a:pt x="681" y="244"/>
                  <a:pt x="691" y="264"/>
                </a:cubicBezTo>
                <a:cubicBezTo>
                  <a:pt x="701" y="278"/>
                  <a:pt x="711" y="293"/>
                  <a:pt x="721" y="307"/>
                </a:cubicBezTo>
                <a:cubicBezTo>
                  <a:pt x="731" y="327"/>
                  <a:pt x="742" y="346"/>
                  <a:pt x="752" y="366"/>
                </a:cubicBezTo>
                <a:cubicBezTo>
                  <a:pt x="773" y="408"/>
                  <a:pt x="830" y="523"/>
                  <a:pt x="847" y="559"/>
                </a:cubicBezTo>
                <a:cubicBezTo>
                  <a:pt x="852" y="574"/>
                  <a:pt x="847" y="558"/>
                  <a:pt x="857" y="585"/>
                </a:cubicBezTo>
                <a:cubicBezTo>
                  <a:pt x="872" y="609"/>
                  <a:pt x="877" y="634"/>
                  <a:pt x="892" y="658"/>
                </a:cubicBezTo>
              </a:path>
            </a:pathLst>
          </a:custGeom>
          <a:noFill/>
          <a:ln w="19050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NZ" altLang="en-US" sz="1800" b="0" i="0" u="none" strike="noStrike" kern="120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ahoma" panose="020B0604030504040204" pitchFamily="34" charset="0"/>
              <a:ea typeface="+mn-ea"/>
              <a:cs typeface="+mn-cs"/>
            </a:endParaRPr>
          </a:p>
        </p:txBody>
      </p:sp>
      <p:sp>
        <p:nvSpPr>
          <p:cNvPr id="48161" name="Freeform 259"/>
          <p:cNvSpPr>
            <a:spLocks/>
          </p:cNvSpPr>
          <p:nvPr/>
        </p:nvSpPr>
        <p:spPr bwMode="auto">
          <a:xfrm flipV="1">
            <a:off x="3622675" y="5203825"/>
            <a:ext cx="1982788" cy="1146175"/>
          </a:xfrm>
          <a:custGeom>
            <a:avLst/>
            <a:gdLst>
              <a:gd name="T0" fmla="*/ 0 w 902"/>
              <a:gd name="T1" fmla="*/ 2147483647 h 658"/>
              <a:gd name="T2" fmla="*/ 2147483647 w 902"/>
              <a:gd name="T3" fmla="*/ 2147483647 h 658"/>
              <a:gd name="T4" fmla="*/ 2147483647 w 902"/>
              <a:gd name="T5" fmla="*/ 2147483647 h 658"/>
              <a:gd name="T6" fmla="*/ 2147483647 w 902"/>
              <a:gd name="T7" fmla="*/ 2147483647 h 658"/>
              <a:gd name="T8" fmla="*/ 2147483647 w 902"/>
              <a:gd name="T9" fmla="*/ 2147483647 h 658"/>
              <a:gd name="T10" fmla="*/ 2147483647 w 902"/>
              <a:gd name="T11" fmla="*/ 2147483647 h 658"/>
              <a:gd name="T12" fmla="*/ 2147483647 w 902"/>
              <a:gd name="T13" fmla="*/ 2147483647 h 658"/>
              <a:gd name="T14" fmla="*/ 2147483647 w 902"/>
              <a:gd name="T15" fmla="*/ 2147483647 h 658"/>
              <a:gd name="T16" fmla="*/ 2147483647 w 902"/>
              <a:gd name="T17" fmla="*/ 2147483647 h 658"/>
              <a:gd name="T18" fmla="*/ 2147483647 w 902"/>
              <a:gd name="T19" fmla="*/ 2147483647 h 658"/>
              <a:gd name="T20" fmla="*/ 2147483647 w 902"/>
              <a:gd name="T21" fmla="*/ 2147483647 h 658"/>
              <a:gd name="T22" fmla="*/ 2147483647 w 902"/>
              <a:gd name="T23" fmla="*/ 2147483647 h 658"/>
              <a:gd name="T24" fmla="*/ 2147483647 w 902"/>
              <a:gd name="T25" fmla="*/ 2147483647 h 658"/>
              <a:gd name="T26" fmla="*/ 2147483647 w 902"/>
              <a:gd name="T27" fmla="*/ 2147483647 h 658"/>
              <a:gd name="T28" fmla="*/ 2147483647 w 902"/>
              <a:gd name="T29" fmla="*/ 2147483647 h 658"/>
              <a:gd name="T30" fmla="*/ 2147483647 w 902"/>
              <a:gd name="T31" fmla="*/ 0 h 658"/>
              <a:gd name="T32" fmla="*/ 2147483647 w 902"/>
              <a:gd name="T33" fmla="*/ 0 h 658"/>
              <a:gd name="T34" fmla="*/ 2147483647 w 902"/>
              <a:gd name="T35" fmla="*/ 0 h 658"/>
              <a:gd name="T36" fmla="*/ 2147483647 w 902"/>
              <a:gd name="T37" fmla="*/ 2147483647 h 658"/>
              <a:gd name="T38" fmla="*/ 2147483647 w 902"/>
              <a:gd name="T39" fmla="*/ 2147483647 h 658"/>
              <a:gd name="T40" fmla="*/ 2147483647 w 902"/>
              <a:gd name="T41" fmla="*/ 2147483647 h 658"/>
              <a:gd name="T42" fmla="*/ 2147483647 w 902"/>
              <a:gd name="T43" fmla="*/ 2147483647 h 658"/>
              <a:gd name="T44" fmla="*/ 2147483647 w 902"/>
              <a:gd name="T45" fmla="*/ 2147483647 h 658"/>
              <a:gd name="T46" fmla="*/ 2147483647 w 902"/>
              <a:gd name="T47" fmla="*/ 2147483647 h 658"/>
              <a:gd name="T48" fmla="*/ 2147483647 w 902"/>
              <a:gd name="T49" fmla="*/ 2147483647 h 658"/>
              <a:gd name="T50" fmla="*/ 2147483647 w 902"/>
              <a:gd name="T51" fmla="*/ 2147483647 h 658"/>
              <a:gd name="T52" fmla="*/ 2147483647 w 902"/>
              <a:gd name="T53" fmla="*/ 2147483647 h 658"/>
              <a:gd name="T54" fmla="*/ 2147483647 w 902"/>
              <a:gd name="T55" fmla="*/ 2147483647 h 658"/>
              <a:gd name="T56" fmla="*/ 2147483647 w 902"/>
              <a:gd name="T57" fmla="*/ 2147483647 h 658"/>
              <a:gd name="T58" fmla="*/ 2147483647 w 902"/>
              <a:gd name="T59" fmla="*/ 2147483647 h 658"/>
              <a:gd name="T60" fmla="*/ 2147483647 w 902"/>
              <a:gd name="T61" fmla="*/ 2147483647 h 658"/>
              <a:gd name="T62" fmla="*/ 2147483647 w 902"/>
              <a:gd name="T63" fmla="*/ 2147483647 h 658"/>
              <a:gd name="T64" fmla="*/ 2147483647 w 902"/>
              <a:gd name="T65" fmla="*/ 2147483647 h 658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w 902"/>
              <a:gd name="T100" fmla="*/ 0 h 658"/>
              <a:gd name="T101" fmla="*/ 902 w 902"/>
              <a:gd name="T102" fmla="*/ 658 h 658"/>
            </a:gdLst>
            <a:ahLst/>
            <a:cxnLst>
              <a:cxn ang="T66">
                <a:pos x="T0" y="T1"/>
              </a:cxn>
              <a:cxn ang="T67">
                <a:pos x="T2" y="T3"/>
              </a:cxn>
              <a:cxn ang="T68">
                <a:pos x="T4" y="T5"/>
              </a:cxn>
              <a:cxn ang="T69">
                <a:pos x="T6" y="T7"/>
              </a:cxn>
              <a:cxn ang="T70">
                <a:pos x="T8" y="T9"/>
              </a:cxn>
              <a:cxn ang="T71">
                <a:pos x="T10" y="T11"/>
              </a:cxn>
              <a:cxn ang="T72">
                <a:pos x="T12" y="T13"/>
              </a:cxn>
              <a:cxn ang="T73">
                <a:pos x="T14" y="T15"/>
              </a:cxn>
              <a:cxn ang="T74">
                <a:pos x="T16" y="T17"/>
              </a:cxn>
              <a:cxn ang="T75">
                <a:pos x="T18" y="T19"/>
              </a:cxn>
              <a:cxn ang="T76">
                <a:pos x="T20" y="T21"/>
              </a:cxn>
              <a:cxn ang="T77">
                <a:pos x="T22" y="T23"/>
              </a:cxn>
              <a:cxn ang="T78">
                <a:pos x="T24" y="T25"/>
              </a:cxn>
              <a:cxn ang="T79">
                <a:pos x="T26" y="T27"/>
              </a:cxn>
              <a:cxn ang="T80">
                <a:pos x="T28" y="T29"/>
              </a:cxn>
              <a:cxn ang="T81">
                <a:pos x="T30" y="T31"/>
              </a:cxn>
              <a:cxn ang="T82">
                <a:pos x="T32" y="T33"/>
              </a:cxn>
              <a:cxn ang="T83">
                <a:pos x="T34" y="T35"/>
              </a:cxn>
              <a:cxn ang="T84">
                <a:pos x="T36" y="T37"/>
              </a:cxn>
              <a:cxn ang="T85">
                <a:pos x="T38" y="T39"/>
              </a:cxn>
              <a:cxn ang="T86">
                <a:pos x="T40" y="T41"/>
              </a:cxn>
              <a:cxn ang="T87">
                <a:pos x="T42" y="T43"/>
              </a:cxn>
              <a:cxn ang="T88">
                <a:pos x="T44" y="T45"/>
              </a:cxn>
              <a:cxn ang="T89">
                <a:pos x="T46" y="T47"/>
              </a:cxn>
              <a:cxn ang="T90">
                <a:pos x="T48" y="T49"/>
              </a:cxn>
              <a:cxn ang="T91">
                <a:pos x="T50" y="T51"/>
              </a:cxn>
              <a:cxn ang="T92">
                <a:pos x="T52" y="T53"/>
              </a:cxn>
              <a:cxn ang="T93">
                <a:pos x="T54" y="T55"/>
              </a:cxn>
              <a:cxn ang="T94">
                <a:pos x="T56" y="T57"/>
              </a:cxn>
              <a:cxn ang="T95">
                <a:pos x="T58" y="T59"/>
              </a:cxn>
              <a:cxn ang="T96">
                <a:pos x="T60" y="T61"/>
              </a:cxn>
              <a:cxn ang="T97">
                <a:pos x="T62" y="T63"/>
              </a:cxn>
              <a:cxn ang="T98">
                <a:pos x="T64" y="T65"/>
              </a:cxn>
            </a:cxnLst>
            <a:rect l="T99" t="T100" r="T101" b="T102"/>
            <a:pathLst>
              <a:path w="902" h="658">
                <a:moveTo>
                  <a:pt x="0" y="658"/>
                </a:moveTo>
                <a:cubicBezTo>
                  <a:pt x="15" y="634"/>
                  <a:pt x="30" y="597"/>
                  <a:pt x="45" y="573"/>
                </a:cubicBezTo>
                <a:cubicBezTo>
                  <a:pt x="55" y="544"/>
                  <a:pt x="65" y="535"/>
                  <a:pt x="75" y="506"/>
                </a:cubicBezTo>
                <a:cubicBezTo>
                  <a:pt x="90" y="487"/>
                  <a:pt x="105" y="458"/>
                  <a:pt x="120" y="439"/>
                </a:cubicBezTo>
                <a:cubicBezTo>
                  <a:pt x="130" y="415"/>
                  <a:pt x="140" y="390"/>
                  <a:pt x="150" y="366"/>
                </a:cubicBezTo>
                <a:cubicBezTo>
                  <a:pt x="160" y="346"/>
                  <a:pt x="170" y="327"/>
                  <a:pt x="180" y="307"/>
                </a:cubicBezTo>
                <a:cubicBezTo>
                  <a:pt x="190" y="293"/>
                  <a:pt x="200" y="278"/>
                  <a:pt x="210" y="264"/>
                </a:cubicBezTo>
                <a:cubicBezTo>
                  <a:pt x="220" y="244"/>
                  <a:pt x="230" y="225"/>
                  <a:pt x="240" y="205"/>
                </a:cubicBezTo>
                <a:cubicBezTo>
                  <a:pt x="250" y="190"/>
                  <a:pt x="260" y="176"/>
                  <a:pt x="270" y="161"/>
                </a:cubicBezTo>
                <a:cubicBezTo>
                  <a:pt x="280" y="151"/>
                  <a:pt x="290" y="130"/>
                  <a:pt x="300" y="120"/>
                </a:cubicBezTo>
                <a:cubicBezTo>
                  <a:pt x="305" y="105"/>
                  <a:pt x="311" y="103"/>
                  <a:pt x="316" y="88"/>
                </a:cubicBezTo>
                <a:cubicBezTo>
                  <a:pt x="326" y="78"/>
                  <a:pt x="336" y="69"/>
                  <a:pt x="346" y="59"/>
                </a:cubicBezTo>
                <a:lnTo>
                  <a:pt x="361" y="44"/>
                </a:lnTo>
                <a:cubicBezTo>
                  <a:pt x="371" y="39"/>
                  <a:pt x="381" y="35"/>
                  <a:pt x="391" y="30"/>
                </a:cubicBezTo>
                <a:lnTo>
                  <a:pt x="406" y="15"/>
                </a:lnTo>
                <a:lnTo>
                  <a:pt x="436" y="0"/>
                </a:lnTo>
                <a:lnTo>
                  <a:pt x="451" y="0"/>
                </a:lnTo>
                <a:lnTo>
                  <a:pt x="466" y="0"/>
                </a:lnTo>
                <a:lnTo>
                  <a:pt x="496" y="15"/>
                </a:lnTo>
                <a:lnTo>
                  <a:pt x="511" y="30"/>
                </a:lnTo>
                <a:cubicBezTo>
                  <a:pt x="521" y="35"/>
                  <a:pt x="531" y="39"/>
                  <a:pt x="541" y="44"/>
                </a:cubicBezTo>
                <a:lnTo>
                  <a:pt x="556" y="59"/>
                </a:lnTo>
                <a:cubicBezTo>
                  <a:pt x="566" y="69"/>
                  <a:pt x="576" y="78"/>
                  <a:pt x="586" y="88"/>
                </a:cubicBezTo>
                <a:cubicBezTo>
                  <a:pt x="591" y="103"/>
                  <a:pt x="596" y="105"/>
                  <a:pt x="601" y="120"/>
                </a:cubicBezTo>
                <a:cubicBezTo>
                  <a:pt x="611" y="130"/>
                  <a:pt x="621" y="151"/>
                  <a:pt x="631" y="161"/>
                </a:cubicBezTo>
                <a:cubicBezTo>
                  <a:pt x="641" y="176"/>
                  <a:pt x="651" y="190"/>
                  <a:pt x="661" y="205"/>
                </a:cubicBezTo>
                <a:cubicBezTo>
                  <a:pt x="671" y="225"/>
                  <a:pt x="681" y="244"/>
                  <a:pt x="691" y="264"/>
                </a:cubicBezTo>
                <a:cubicBezTo>
                  <a:pt x="701" y="278"/>
                  <a:pt x="711" y="293"/>
                  <a:pt x="721" y="307"/>
                </a:cubicBezTo>
                <a:cubicBezTo>
                  <a:pt x="731" y="327"/>
                  <a:pt x="742" y="346"/>
                  <a:pt x="752" y="366"/>
                </a:cubicBezTo>
                <a:cubicBezTo>
                  <a:pt x="762" y="390"/>
                  <a:pt x="772" y="415"/>
                  <a:pt x="782" y="439"/>
                </a:cubicBezTo>
                <a:cubicBezTo>
                  <a:pt x="794" y="462"/>
                  <a:pt x="815" y="482"/>
                  <a:pt x="827" y="506"/>
                </a:cubicBezTo>
                <a:cubicBezTo>
                  <a:pt x="837" y="535"/>
                  <a:pt x="847" y="556"/>
                  <a:pt x="857" y="585"/>
                </a:cubicBezTo>
                <a:cubicBezTo>
                  <a:pt x="872" y="609"/>
                  <a:pt x="887" y="634"/>
                  <a:pt x="902" y="658"/>
                </a:cubicBezTo>
              </a:path>
            </a:pathLst>
          </a:custGeom>
          <a:noFill/>
          <a:ln w="19050">
            <a:solidFill>
              <a:schemeClr val="accent2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NZ" altLang="en-US" sz="1800" b="0" i="0" u="none" strike="noStrike" kern="120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ahoma" panose="020B0604030504040204" pitchFamily="34" charset="0"/>
              <a:ea typeface="+mn-ea"/>
              <a:cs typeface="+mn-cs"/>
            </a:endParaRPr>
          </a:p>
        </p:txBody>
      </p:sp>
      <p:sp>
        <p:nvSpPr>
          <p:cNvPr id="48162" name="Line 262"/>
          <p:cNvSpPr>
            <a:spLocks noChangeShapeType="1"/>
          </p:cNvSpPr>
          <p:nvPr/>
        </p:nvSpPr>
        <p:spPr bwMode="auto">
          <a:xfrm flipV="1">
            <a:off x="993775" y="3929063"/>
            <a:ext cx="0" cy="240665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ahoma" panose="020B0604030504040204" pitchFamily="34" charset="0"/>
              <a:ea typeface="+mn-ea"/>
              <a:cs typeface="+mn-cs"/>
            </a:endParaRPr>
          </a:p>
        </p:txBody>
      </p:sp>
      <p:sp>
        <p:nvSpPr>
          <p:cNvPr id="48163" name="Line 263"/>
          <p:cNvSpPr>
            <a:spLocks noChangeShapeType="1"/>
          </p:cNvSpPr>
          <p:nvPr/>
        </p:nvSpPr>
        <p:spPr bwMode="auto">
          <a:xfrm>
            <a:off x="1323975" y="5130800"/>
            <a:ext cx="0" cy="7620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ahoma" panose="020B0604030504040204" pitchFamily="34" charset="0"/>
              <a:ea typeface="+mn-ea"/>
              <a:cs typeface="+mn-cs"/>
            </a:endParaRPr>
          </a:p>
        </p:txBody>
      </p:sp>
      <p:sp>
        <p:nvSpPr>
          <p:cNvPr id="48164" name="Line 264"/>
          <p:cNvSpPr>
            <a:spLocks noChangeShapeType="1"/>
          </p:cNvSpPr>
          <p:nvPr/>
        </p:nvSpPr>
        <p:spPr bwMode="auto">
          <a:xfrm>
            <a:off x="1654175" y="5130800"/>
            <a:ext cx="0" cy="7620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ahoma" panose="020B0604030504040204" pitchFamily="34" charset="0"/>
              <a:ea typeface="+mn-ea"/>
              <a:cs typeface="+mn-cs"/>
            </a:endParaRPr>
          </a:p>
        </p:txBody>
      </p:sp>
      <p:sp>
        <p:nvSpPr>
          <p:cNvPr id="48165" name="Line 265"/>
          <p:cNvSpPr>
            <a:spLocks noChangeShapeType="1"/>
          </p:cNvSpPr>
          <p:nvPr/>
        </p:nvSpPr>
        <p:spPr bwMode="auto">
          <a:xfrm>
            <a:off x="1984375" y="5130800"/>
            <a:ext cx="0" cy="7620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ahoma" panose="020B0604030504040204" pitchFamily="34" charset="0"/>
              <a:ea typeface="+mn-ea"/>
              <a:cs typeface="+mn-cs"/>
            </a:endParaRPr>
          </a:p>
        </p:txBody>
      </p:sp>
      <p:sp>
        <p:nvSpPr>
          <p:cNvPr id="48166" name="Line 266"/>
          <p:cNvSpPr>
            <a:spLocks noChangeShapeType="1"/>
          </p:cNvSpPr>
          <p:nvPr/>
        </p:nvSpPr>
        <p:spPr bwMode="auto">
          <a:xfrm>
            <a:off x="2314575" y="5130800"/>
            <a:ext cx="0" cy="7620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ahoma" panose="020B0604030504040204" pitchFamily="34" charset="0"/>
              <a:ea typeface="+mn-ea"/>
              <a:cs typeface="+mn-cs"/>
            </a:endParaRPr>
          </a:p>
        </p:txBody>
      </p:sp>
      <p:sp>
        <p:nvSpPr>
          <p:cNvPr id="48167" name="Line 267"/>
          <p:cNvSpPr>
            <a:spLocks noChangeShapeType="1"/>
          </p:cNvSpPr>
          <p:nvPr/>
        </p:nvSpPr>
        <p:spPr bwMode="auto">
          <a:xfrm>
            <a:off x="2644775" y="5130800"/>
            <a:ext cx="0" cy="7620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ahoma" panose="020B0604030504040204" pitchFamily="34" charset="0"/>
              <a:ea typeface="+mn-ea"/>
              <a:cs typeface="+mn-cs"/>
            </a:endParaRPr>
          </a:p>
        </p:txBody>
      </p:sp>
      <p:sp>
        <p:nvSpPr>
          <p:cNvPr id="48168" name="Line 268"/>
          <p:cNvSpPr>
            <a:spLocks noChangeShapeType="1"/>
          </p:cNvSpPr>
          <p:nvPr/>
        </p:nvSpPr>
        <p:spPr bwMode="auto">
          <a:xfrm>
            <a:off x="2974975" y="5130800"/>
            <a:ext cx="0" cy="7620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ahoma" panose="020B0604030504040204" pitchFamily="34" charset="0"/>
              <a:ea typeface="+mn-ea"/>
              <a:cs typeface="+mn-cs"/>
            </a:endParaRPr>
          </a:p>
        </p:txBody>
      </p:sp>
      <p:sp>
        <p:nvSpPr>
          <p:cNvPr id="48169" name="Line 269"/>
          <p:cNvSpPr>
            <a:spLocks noChangeShapeType="1"/>
          </p:cNvSpPr>
          <p:nvPr/>
        </p:nvSpPr>
        <p:spPr bwMode="auto">
          <a:xfrm>
            <a:off x="3302000" y="5130800"/>
            <a:ext cx="1588" cy="7620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ahoma" panose="020B0604030504040204" pitchFamily="34" charset="0"/>
              <a:ea typeface="+mn-ea"/>
              <a:cs typeface="+mn-cs"/>
            </a:endParaRPr>
          </a:p>
        </p:txBody>
      </p:sp>
      <p:sp>
        <p:nvSpPr>
          <p:cNvPr id="48170" name="Line 270"/>
          <p:cNvSpPr>
            <a:spLocks noChangeShapeType="1"/>
          </p:cNvSpPr>
          <p:nvPr/>
        </p:nvSpPr>
        <p:spPr bwMode="auto">
          <a:xfrm>
            <a:off x="3635375" y="5130800"/>
            <a:ext cx="0" cy="7620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ahoma" panose="020B0604030504040204" pitchFamily="34" charset="0"/>
              <a:ea typeface="+mn-ea"/>
              <a:cs typeface="+mn-cs"/>
            </a:endParaRPr>
          </a:p>
        </p:txBody>
      </p:sp>
      <p:sp>
        <p:nvSpPr>
          <p:cNvPr id="48171" name="Line 271"/>
          <p:cNvSpPr>
            <a:spLocks noChangeShapeType="1"/>
          </p:cNvSpPr>
          <p:nvPr/>
        </p:nvSpPr>
        <p:spPr bwMode="auto">
          <a:xfrm>
            <a:off x="3965575" y="5130800"/>
            <a:ext cx="0" cy="7620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ahoma" panose="020B0604030504040204" pitchFamily="34" charset="0"/>
              <a:ea typeface="+mn-ea"/>
              <a:cs typeface="+mn-cs"/>
            </a:endParaRPr>
          </a:p>
        </p:txBody>
      </p:sp>
      <p:sp>
        <p:nvSpPr>
          <p:cNvPr id="48172" name="Line 272"/>
          <p:cNvSpPr>
            <a:spLocks noChangeShapeType="1"/>
          </p:cNvSpPr>
          <p:nvPr/>
        </p:nvSpPr>
        <p:spPr bwMode="auto">
          <a:xfrm>
            <a:off x="4295775" y="5130800"/>
            <a:ext cx="0" cy="7620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ahoma" panose="020B0604030504040204" pitchFamily="34" charset="0"/>
              <a:ea typeface="+mn-ea"/>
              <a:cs typeface="+mn-cs"/>
            </a:endParaRPr>
          </a:p>
        </p:txBody>
      </p:sp>
      <p:sp>
        <p:nvSpPr>
          <p:cNvPr id="48173" name="Line 273"/>
          <p:cNvSpPr>
            <a:spLocks noChangeShapeType="1"/>
          </p:cNvSpPr>
          <p:nvPr/>
        </p:nvSpPr>
        <p:spPr bwMode="auto">
          <a:xfrm>
            <a:off x="4625975" y="5130800"/>
            <a:ext cx="0" cy="7620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ahoma" panose="020B0604030504040204" pitchFamily="34" charset="0"/>
              <a:ea typeface="+mn-ea"/>
              <a:cs typeface="+mn-cs"/>
            </a:endParaRPr>
          </a:p>
        </p:txBody>
      </p:sp>
      <p:sp>
        <p:nvSpPr>
          <p:cNvPr id="48174" name="Line 274"/>
          <p:cNvSpPr>
            <a:spLocks noChangeShapeType="1"/>
          </p:cNvSpPr>
          <p:nvPr/>
        </p:nvSpPr>
        <p:spPr bwMode="auto">
          <a:xfrm>
            <a:off x="4956175" y="5130800"/>
            <a:ext cx="0" cy="7620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ahoma" panose="020B0604030504040204" pitchFamily="34" charset="0"/>
              <a:ea typeface="+mn-ea"/>
              <a:cs typeface="+mn-cs"/>
            </a:endParaRPr>
          </a:p>
        </p:txBody>
      </p:sp>
      <p:sp>
        <p:nvSpPr>
          <p:cNvPr id="48175" name="Line 275"/>
          <p:cNvSpPr>
            <a:spLocks noChangeShapeType="1"/>
          </p:cNvSpPr>
          <p:nvPr/>
        </p:nvSpPr>
        <p:spPr bwMode="auto">
          <a:xfrm>
            <a:off x="5286375" y="5130800"/>
            <a:ext cx="0" cy="7620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ahoma" panose="020B0604030504040204" pitchFamily="34" charset="0"/>
              <a:ea typeface="+mn-ea"/>
              <a:cs typeface="+mn-cs"/>
            </a:endParaRPr>
          </a:p>
        </p:txBody>
      </p:sp>
      <p:sp>
        <p:nvSpPr>
          <p:cNvPr id="48176" name="Line 276"/>
          <p:cNvSpPr>
            <a:spLocks noChangeShapeType="1"/>
          </p:cNvSpPr>
          <p:nvPr/>
        </p:nvSpPr>
        <p:spPr bwMode="auto">
          <a:xfrm>
            <a:off x="5607050" y="5130800"/>
            <a:ext cx="0" cy="7620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ahoma" panose="020B0604030504040204" pitchFamily="34" charset="0"/>
              <a:ea typeface="+mn-ea"/>
              <a:cs typeface="+mn-cs"/>
            </a:endParaRPr>
          </a:p>
        </p:txBody>
      </p:sp>
      <p:sp>
        <p:nvSpPr>
          <p:cNvPr id="48177" name="Line 277"/>
          <p:cNvSpPr>
            <a:spLocks noChangeShapeType="1"/>
          </p:cNvSpPr>
          <p:nvPr/>
        </p:nvSpPr>
        <p:spPr bwMode="auto">
          <a:xfrm>
            <a:off x="5935663" y="5130800"/>
            <a:ext cx="1587" cy="7620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ahoma" panose="020B0604030504040204" pitchFamily="34" charset="0"/>
              <a:ea typeface="+mn-ea"/>
              <a:cs typeface="+mn-cs"/>
            </a:endParaRPr>
          </a:p>
        </p:txBody>
      </p:sp>
      <p:sp>
        <p:nvSpPr>
          <p:cNvPr id="48178" name="Line 278"/>
          <p:cNvSpPr>
            <a:spLocks noChangeShapeType="1"/>
          </p:cNvSpPr>
          <p:nvPr/>
        </p:nvSpPr>
        <p:spPr bwMode="auto">
          <a:xfrm flipV="1">
            <a:off x="993775" y="5203825"/>
            <a:ext cx="7339013" cy="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ahoma" panose="020B0604030504040204" pitchFamily="34" charset="0"/>
              <a:ea typeface="+mn-ea"/>
              <a:cs typeface="+mn-cs"/>
            </a:endParaRPr>
          </a:p>
        </p:txBody>
      </p:sp>
      <p:sp>
        <p:nvSpPr>
          <p:cNvPr id="48179" name="Text Box 279"/>
          <p:cNvSpPr txBox="1">
            <a:spLocks noChangeArrowheads="1"/>
          </p:cNvSpPr>
          <p:nvPr/>
        </p:nvSpPr>
        <p:spPr bwMode="auto">
          <a:xfrm>
            <a:off x="1076325" y="3814763"/>
            <a:ext cx="330200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+mn-ea"/>
                <a:cs typeface="+mn-cs"/>
              </a:rPr>
              <a:t>u</a:t>
            </a:r>
          </a:p>
        </p:txBody>
      </p:sp>
      <p:sp>
        <p:nvSpPr>
          <p:cNvPr id="48180" name="Line 280"/>
          <p:cNvSpPr>
            <a:spLocks noChangeShapeType="1"/>
          </p:cNvSpPr>
          <p:nvPr/>
        </p:nvSpPr>
        <p:spPr bwMode="auto">
          <a:xfrm>
            <a:off x="6275388" y="5141913"/>
            <a:ext cx="0" cy="7620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ahoma" panose="020B0604030504040204" pitchFamily="34" charset="0"/>
              <a:ea typeface="+mn-ea"/>
              <a:cs typeface="+mn-cs"/>
            </a:endParaRPr>
          </a:p>
        </p:txBody>
      </p:sp>
      <p:sp>
        <p:nvSpPr>
          <p:cNvPr id="48181" name="Line 281"/>
          <p:cNvSpPr>
            <a:spLocks noChangeShapeType="1"/>
          </p:cNvSpPr>
          <p:nvPr/>
        </p:nvSpPr>
        <p:spPr bwMode="auto">
          <a:xfrm>
            <a:off x="6596063" y="5141913"/>
            <a:ext cx="1587" cy="7620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ahoma" panose="020B0604030504040204" pitchFamily="34" charset="0"/>
              <a:ea typeface="+mn-ea"/>
              <a:cs typeface="+mn-cs"/>
            </a:endParaRPr>
          </a:p>
        </p:txBody>
      </p:sp>
      <p:sp>
        <p:nvSpPr>
          <p:cNvPr id="48182" name="Line 282"/>
          <p:cNvSpPr>
            <a:spLocks noChangeShapeType="1"/>
          </p:cNvSpPr>
          <p:nvPr/>
        </p:nvSpPr>
        <p:spPr bwMode="auto">
          <a:xfrm>
            <a:off x="6926263" y="5141913"/>
            <a:ext cx="1587" cy="7620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ahoma" panose="020B0604030504040204" pitchFamily="34" charset="0"/>
              <a:ea typeface="+mn-ea"/>
              <a:cs typeface="+mn-cs"/>
            </a:endParaRPr>
          </a:p>
        </p:txBody>
      </p:sp>
      <p:sp>
        <p:nvSpPr>
          <p:cNvPr id="48183" name="Text Box 283"/>
          <p:cNvSpPr txBox="1">
            <a:spLocks noChangeArrowheads="1"/>
          </p:cNvSpPr>
          <p:nvPr/>
        </p:nvSpPr>
        <p:spPr bwMode="auto">
          <a:xfrm>
            <a:off x="8002588" y="5203825"/>
            <a:ext cx="403225" cy="269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+mn-ea"/>
                <a:cs typeface="+mn-cs"/>
                <a:sym typeface="Symbol" panose="05050102010706020507" pitchFamily="18" charset="2"/>
              </a:rPr>
              <a:t></a:t>
            </a:r>
            <a:r>
              <a:rPr kumimoji="0" lang="en-US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+mn-ea"/>
                <a:cs typeface="+mn-cs"/>
              </a:rPr>
              <a:t>t</a:t>
            </a:r>
          </a:p>
        </p:txBody>
      </p:sp>
      <p:sp>
        <p:nvSpPr>
          <p:cNvPr id="48184" name="Line 280"/>
          <p:cNvSpPr>
            <a:spLocks noChangeShapeType="1"/>
          </p:cNvSpPr>
          <p:nvPr/>
        </p:nvSpPr>
        <p:spPr bwMode="auto">
          <a:xfrm>
            <a:off x="7264400" y="5141913"/>
            <a:ext cx="1588" cy="7620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ahoma" panose="020B0604030504040204" pitchFamily="34" charset="0"/>
              <a:ea typeface="+mn-ea"/>
              <a:cs typeface="+mn-cs"/>
            </a:endParaRPr>
          </a:p>
        </p:txBody>
      </p:sp>
      <p:sp>
        <p:nvSpPr>
          <p:cNvPr id="48185" name="Line 281"/>
          <p:cNvSpPr>
            <a:spLocks noChangeShapeType="1"/>
          </p:cNvSpPr>
          <p:nvPr/>
        </p:nvSpPr>
        <p:spPr bwMode="auto">
          <a:xfrm>
            <a:off x="7585075" y="5141913"/>
            <a:ext cx="1588" cy="7620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ahoma" panose="020B0604030504040204" pitchFamily="34" charset="0"/>
              <a:ea typeface="+mn-ea"/>
              <a:cs typeface="+mn-cs"/>
            </a:endParaRPr>
          </a:p>
        </p:txBody>
      </p:sp>
      <p:sp>
        <p:nvSpPr>
          <p:cNvPr id="48186" name="Line 282"/>
          <p:cNvSpPr>
            <a:spLocks noChangeShapeType="1"/>
          </p:cNvSpPr>
          <p:nvPr/>
        </p:nvSpPr>
        <p:spPr bwMode="auto">
          <a:xfrm>
            <a:off x="7915275" y="5141913"/>
            <a:ext cx="1588" cy="7620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ahoma" panose="020B0604030504040204" pitchFamily="34" charset="0"/>
              <a:ea typeface="+mn-ea"/>
              <a:cs typeface="+mn-cs"/>
            </a:endParaRPr>
          </a:p>
        </p:txBody>
      </p:sp>
      <p:graphicFrame>
        <p:nvGraphicFramePr>
          <p:cNvPr id="48130" name="Object 285"/>
          <p:cNvGraphicFramePr>
            <a:graphicFrameLocks noChangeAspect="1"/>
          </p:cNvGraphicFramePr>
          <p:nvPr/>
        </p:nvGraphicFramePr>
        <p:xfrm>
          <a:off x="1246188" y="5187950"/>
          <a:ext cx="161925" cy="390525"/>
        </p:xfrm>
        <a:graphic>
          <a:graphicData uri="http://schemas.openxmlformats.org/presentationml/2006/ole">
            <p:oleObj spid="_x0000_s53264" name="Equation" r:id="rId3" imgW="164957" imgH="393359" progId="Equation.3">
              <p:embed/>
            </p:oleObj>
          </a:graphicData>
        </a:graphic>
      </p:graphicFrame>
      <p:graphicFrame>
        <p:nvGraphicFramePr>
          <p:cNvPr id="48131" name="Object 286"/>
          <p:cNvGraphicFramePr>
            <a:graphicFrameLocks noChangeAspect="1"/>
          </p:cNvGraphicFramePr>
          <p:nvPr/>
        </p:nvGraphicFramePr>
        <p:xfrm>
          <a:off x="1550988" y="5224463"/>
          <a:ext cx="161925" cy="390525"/>
        </p:xfrm>
        <a:graphic>
          <a:graphicData uri="http://schemas.openxmlformats.org/presentationml/2006/ole">
            <p:oleObj spid="_x0000_s53265" name="Equation" r:id="rId4" imgW="164957" imgH="393359" progId="Equation.3">
              <p:embed/>
            </p:oleObj>
          </a:graphicData>
        </a:graphic>
      </p:graphicFrame>
      <p:graphicFrame>
        <p:nvGraphicFramePr>
          <p:cNvPr id="48132" name="Object 287"/>
          <p:cNvGraphicFramePr>
            <a:graphicFrameLocks noChangeAspect="1"/>
          </p:cNvGraphicFramePr>
          <p:nvPr/>
        </p:nvGraphicFramePr>
        <p:xfrm>
          <a:off x="1911350" y="5224463"/>
          <a:ext cx="161925" cy="390525"/>
        </p:xfrm>
        <a:graphic>
          <a:graphicData uri="http://schemas.openxmlformats.org/presentationml/2006/ole">
            <p:oleObj spid="_x0000_s53266" name="Equation" r:id="rId5" imgW="164957" imgH="393359" progId="Equation.3">
              <p:embed/>
            </p:oleObj>
          </a:graphicData>
        </a:graphic>
      </p:graphicFrame>
      <p:graphicFrame>
        <p:nvGraphicFramePr>
          <p:cNvPr id="48133" name="Object 288"/>
          <p:cNvGraphicFramePr>
            <a:graphicFrameLocks noChangeAspect="1"/>
          </p:cNvGraphicFramePr>
          <p:nvPr/>
        </p:nvGraphicFramePr>
        <p:xfrm>
          <a:off x="1030288" y="5224463"/>
          <a:ext cx="125412" cy="176212"/>
        </p:xfrm>
        <a:graphic>
          <a:graphicData uri="http://schemas.openxmlformats.org/presentationml/2006/ole">
            <p:oleObj spid="_x0000_s53267" name="Equation" r:id="rId6" imgW="126725" imgH="177415" progId="Equation.3">
              <p:embed/>
            </p:oleObj>
          </a:graphicData>
        </a:graphic>
      </p:graphicFrame>
      <p:graphicFrame>
        <p:nvGraphicFramePr>
          <p:cNvPr id="48134" name="Object 289"/>
          <p:cNvGraphicFramePr>
            <a:graphicFrameLocks noChangeAspect="1"/>
          </p:cNvGraphicFramePr>
          <p:nvPr/>
        </p:nvGraphicFramePr>
        <p:xfrm>
          <a:off x="2220913" y="5224463"/>
          <a:ext cx="249237" cy="390525"/>
        </p:xfrm>
        <a:graphic>
          <a:graphicData uri="http://schemas.openxmlformats.org/presentationml/2006/ole">
            <p:oleObj spid="_x0000_s53268" name="Equation" r:id="rId7" imgW="253890" imgH="393529" progId="Equation.3">
              <p:embed/>
            </p:oleObj>
          </a:graphicData>
        </a:graphic>
      </p:graphicFrame>
      <p:graphicFrame>
        <p:nvGraphicFramePr>
          <p:cNvPr id="48135" name="Object 290"/>
          <p:cNvGraphicFramePr>
            <a:graphicFrameLocks noChangeAspect="1"/>
          </p:cNvGraphicFramePr>
          <p:nvPr/>
        </p:nvGraphicFramePr>
        <p:xfrm>
          <a:off x="2557463" y="5224463"/>
          <a:ext cx="236537" cy="390525"/>
        </p:xfrm>
        <a:graphic>
          <a:graphicData uri="http://schemas.openxmlformats.org/presentationml/2006/ole">
            <p:oleObj spid="_x0000_s53269" name="Equation" r:id="rId8" imgW="241195" imgH="393529" progId="Equation.3">
              <p:embed/>
            </p:oleObj>
          </a:graphicData>
        </a:graphic>
      </p:graphicFrame>
      <p:graphicFrame>
        <p:nvGraphicFramePr>
          <p:cNvPr id="48136" name="Object 291"/>
          <p:cNvGraphicFramePr>
            <a:graphicFrameLocks noChangeAspect="1"/>
          </p:cNvGraphicFramePr>
          <p:nvPr/>
        </p:nvGraphicFramePr>
        <p:xfrm>
          <a:off x="2865438" y="5260975"/>
          <a:ext cx="136525" cy="138113"/>
        </p:xfrm>
        <a:graphic>
          <a:graphicData uri="http://schemas.openxmlformats.org/presentationml/2006/ole">
            <p:oleObj spid="_x0000_s53270" name="Equation" r:id="rId9" imgW="139700" imgH="139700" progId="Equation.3">
              <p:embed/>
            </p:oleObj>
          </a:graphicData>
        </a:graphic>
      </p:graphicFrame>
      <p:graphicFrame>
        <p:nvGraphicFramePr>
          <p:cNvPr id="48137" name="Object 292"/>
          <p:cNvGraphicFramePr>
            <a:graphicFrameLocks noChangeAspect="1"/>
          </p:cNvGraphicFramePr>
          <p:nvPr/>
        </p:nvGraphicFramePr>
        <p:xfrm>
          <a:off x="3194050" y="5224463"/>
          <a:ext cx="247650" cy="390525"/>
        </p:xfrm>
        <a:graphic>
          <a:graphicData uri="http://schemas.openxmlformats.org/presentationml/2006/ole">
            <p:oleObj spid="_x0000_s53271" name="Equation" r:id="rId10" imgW="253890" imgH="393529" progId="Equation.3">
              <p:embed/>
            </p:oleObj>
          </a:graphicData>
        </a:graphic>
      </p:graphicFrame>
      <p:graphicFrame>
        <p:nvGraphicFramePr>
          <p:cNvPr id="48138" name="Object 293"/>
          <p:cNvGraphicFramePr>
            <a:graphicFrameLocks noChangeAspect="1"/>
          </p:cNvGraphicFramePr>
          <p:nvPr/>
        </p:nvGraphicFramePr>
        <p:xfrm>
          <a:off x="3516313" y="5224463"/>
          <a:ext cx="249237" cy="390525"/>
        </p:xfrm>
        <a:graphic>
          <a:graphicData uri="http://schemas.openxmlformats.org/presentationml/2006/ole">
            <p:oleObj spid="_x0000_s53272" name="Equation" r:id="rId11" imgW="253890" imgH="393529" progId="Equation.3">
              <p:embed/>
            </p:oleObj>
          </a:graphicData>
        </a:graphic>
      </p:graphicFrame>
      <p:graphicFrame>
        <p:nvGraphicFramePr>
          <p:cNvPr id="48139" name="Object 294"/>
          <p:cNvGraphicFramePr>
            <a:graphicFrameLocks noChangeAspect="1"/>
          </p:cNvGraphicFramePr>
          <p:nvPr/>
        </p:nvGraphicFramePr>
        <p:xfrm>
          <a:off x="3852863" y="5224463"/>
          <a:ext cx="236537" cy="390525"/>
        </p:xfrm>
        <a:graphic>
          <a:graphicData uri="http://schemas.openxmlformats.org/presentationml/2006/ole">
            <p:oleObj spid="_x0000_s53273" name="Equation" r:id="rId12" imgW="241195" imgH="393529" progId="Equation.3">
              <p:embed/>
            </p:oleObj>
          </a:graphicData>
        </a:graphic>
      </p:graphicFrame>
      <p:graphicFrame>
        <p:nvGraphicFramePr>
          <p:cNvPr id="48140" name="Object 295"/>
          <p:cNvGraphicFramePr>
            <a:graphicFrameLocks noChangeAspect="1"/>
          </p:cNvGraphicFramePr>
          <p:nvPr/>
        </p:nvGraphicFramePr>
        <p:xfrm>
          <a:off x="4176713" y="5224463"/>
          <a:ext cx="236537" cy="390525"/>
        </p:xfrm>
        <a:graphic>
          <a:graphicData uri="http://schemas.openxmlformats.org/presentationml/2006/ole">
            <p:oleObj spid="_x0000_s53274" name="Equation" r:id="rId13" imgW="241195" imgH="393529" progId="Equation.3">
              <p:embed/>
            </p:oleObj>
          </a:graphicData>
        </a:graphic>
      </p:graphicFrame>
      <p:graphicFrame>
        <p:nvGraphicFramePr>
          <p:cNvPr id="48141" name="Object 296"/>
          <p:cNvGraphicFramePr>
            <a:graphicFrameLocks noChangeAspect="1"/>
          </p:cNvGraphicFramePr>
          <p:nvPr/>
        </p:nvGraphicFramePr>
        <p:xfrm>
          <a:off x="4486275" y="5224463"/>
          <a:ext cx="287338" cy="390525"/>
        </p:xfrm>
        <a:graphic>
          <a:graphicData uri="http://schemas.openxmlformats.org/presentationml/2006/ole">
            <p:oleObj spid="_x0000_s53275" name="Equation" r:id="rId14" imgW="291973" imgH="393529" progId="Equation.3">
              <p:embed/>
            </p:oleObj>
          </a:graphicData>
        </a:graphic>
      </p:graphicFrame>
      <p:graphicFrame>
        <p:nvGraphicFramePr>
          <p:cNvPr id="48142" name="Object 297"/>
          <p:cNvGraphicFramePr>
            <a:graphicFrameLocks noChangeAspect="1"/>
          </p:cNvGraphicFramePr>
          <p:nvPr/>
        </p:nvGraphicFramePr>
        <p:xfrm>
          <a:off x="4873625" y="5224463"/>
          <a:ext cx="223838" cy="176212"/>
        </p:xfrm>
        <a:graphic>
          <a:graphicData uri="http://schemas.openxmlformats.org/presentationml/2006/ole">
            <p:oleObj spid="_x0000_s53276" name="Equation" r:id="rId15" imgW="228402" imgH="177646" progId="Equation.3">
              <p:embed/>
            </p:oleObj>
          </a:graphicData>
        </a:graphic>
      </p:graphicFrame>
      <p:grpSp>
        <p:nvGrpSpPr>
          <p:cNvPr id="48187" name="Group 101"/>
          <p:cNvGrpSpPr>
            <a:grpSpLocks/>
          </p:cNvGrpSpPr>
          <p:nvPr/>
        </p:nvGrpSpPr>
        <p:grpSpPr bwMode="auto">
          <a:xfrm>
            <a:off x="1644650" y="4030663"/>
            <a:ext cx="684213" cy="222250"/>
            <a:chOff x="1645053" y="4029893"/>
            <a:chExt cx="684502" cy="222936"/>
          </a:xfrm>
        </p:grpSpPr>
        <p:sp>
          <p:nvSpPr>
            <p:cNvPr id="48242" name="Freeform 256"/>
            <p:cNvSpPr>
              <a:spLocks/>
            </p:cNvSpPr>
            <p:nvPr/>
          </p:nvSpPr>
          <p:spPr bwMode="auto">
            <a:xfrm>
              <a:off x="1645053" y="4029893"/>
              <a:ext cx="683017" cy="222936"/>
            </a:xfrm>
            <a:custGeom>
              <a:avLst/>
              <a:gdLst>
                <a:gd name="T0" fmla="*/ 0 w 151"/>
                <a:gd name="T1" fmla="*/ 2147483647 h 71"/>
                <a:gd name="T2" fmla="*/ 2147483647 w 151"/>
                <a:gd name="T3" fmla="*/ 2147483647 h 71"/>
                <a:gd name="T4" fmla="*/ 2147483647 w 151"/>
                <a:gd name="T5" fmla="*/ 2147483647 h 71"/>
                <a:gd name="T6" fmla="*/ 2147483647 w 151"/>
                <a:gd name="T7" fmla="*/ 2147483647 h 71"/>
                <a:gd name="T8" fmla="*/ 2147483647 w 151"/>
                <a:gd name="T9" fmla="*/ 2147483647 h 7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51"/>
                <a:gd name="T16" fmla="*/ 0 h 71"/>
                <a:gd name="T17" fmla="*/ 151 w 151"/>
                <a:gd name="T18" fmla="*/ 71 h 71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51" h="71">
                  <a:moveTo>
                    <a:pt x="0" y="71"/>
                  </a:moveTo>
                  <a:cubicBezTo>
                    <a:pt x="14" y="46"/>
                    <a:pt x="1" y="62"/>
                    <a:pt x="12" y="51"/>
                  </a:cubicBezTo>
                  <a:cubicBezTo>
                    <a:pt x="23" y="40"/>
                    <a:pt x="49" y="6"/>
                    <a:pt x="68" y="3"/>
                  </a:cubicBezTo>
                  <a:cubicBezTo>
                    <a:pt x="87" y="0"/>
                    <a:pt x="114" y="24"/>
                    <a:pt x="128" y="35"/>
                  </a:cubicBezTo>
                  <a:cubicBezTo>
                    <a:pt x="142" y="46"/>
                    <a:pt x="136" y="40"/>
                    <a:pt x="151" y="68"/>
                  </a:cubicBezTo>
                </a:path>
              </a:pathLst>
            </a:custGeom>
            <a:noFill/>
            <a:ln w="57150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NZ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 panose="020B0604030504040204" pitchFamily="34" charset="0"/>
                <a:ea typeface="+mn-ea"/>
                <a:cs typeface="+mn-cs"/>
              </a:endParaRPr>
            </a:p>
          </p:txBody>
        </p:sp>
        <p:sp>
          <p:nvSpPr>
            <p:cNvPr id="48243" name="Freeform 351"/>
            <p:cNvSpPr>
              <a:spLocks/>
            </p:cNvSpPr>
            <p:nvPr/>
          </p:nvSpPr>
          <p:spPr bwMode="auto">
            <a:xfrm>
              <a:off x="1646539" y="4155492"/>
              <a:ext cx="683016" cy="96715"/>
            </a:xfrm>
            <a:custGeom>
              <a:avLst/>
              <a:gdLst>
                <a:gd name="T0" fmla="*/ 0 w 151"/>
                <a:gd name="T1" fmla="*/ 2147483647 h 77"/>
                <a:gd name="T2" fmla="*/ 2147483647 w 151"/>
                <a:gd name="T3" fmla="*/ 2147483647 h 77"/>
                <a:gd name="T4" fmla="*/ 2147483647 w 151"/>
                <a:gd name="T5" fmla="*/ 2147483647 h 77"/>
                <a:gd name="T6" fmla="*/ 2147483647 w 151"/>
                <a:gd name="T7" fmla="*/ 2147483647 h 77"/>
                <a:gd name="T8" fmla="*/ 2147483647 w 151"/>
                <a:gd name="T9" fmla="*/ 2147483647 h 77"/>
                <a:gd name="T10" fmla="*/ 2147483647 w 151"/>
                <a:gd name="T11" fmla="*/ 2147483647 h 77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151"/>
                <a:gd name="T19" fmla="*/ 0 h 77"/>
                <a:gd name="T20" fmla="*/ 151 w 151"/>
                <a:gd name="T21" fmla="*/ 77 h 77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151" h="77">
                  <a:moveTo>
                    <a:pt x="0" y="77"/>
                  </a:moveTo>
                  <a:cubicBezTo>
                    <a:pt x="14" y="52"/>
                    <a:pt x="0" y="66"/>
                    <a:pt x="11" y="54"/>
                  </a:cubicBezTo>
                  <a:cubicBezTo>
                    <a:pt x="22" y="42"/>
                    <a:pt x="53" y="12"/>
                    <a:pt x="67" y="6"/>
                  </a:cubicBezTo>
                  <a:cubicBezTo>
                    <a:pt x="81" y="0"/>
                    <a:pt x="87" y="14"/>
                    <a:pt x="97" y="19"/>
                  </a:cubicBezTo>
                  <a:cubicBezTo>
                    <a:pt x="107" y="24"/>
                    <a:pt x="118" y="30"/>
                    <a:pt x="127" y="38"/>
                  </a:cubicBezTo>
                  <a:cubicBezTo>
                    <a:pt x="136" y="46"/>
                    <a:pt x="134" y="42"/>
                    <a:pt x="151" y="68"/>
                  </a:cubicBezTo>
                </a:path>
              </a:pathLst>
            </a:custGeom>
            <a:noFill/>
            <a:ln w="38100">
              <a:solidFill>
                <a:srgbClr val="FF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NZ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 panose="020B0604030504040204" pitchFamily="34" charset="0"/>
                <a:ea typeface="+mn-ea"/>
                <a:cs typeface="+mn-cs"/>
              </a:endParaRPr>
            </a:p>
          </p:txBody>
        </p:sp>
      </p:grpSp>
      <p:sp>
        <p:nvSpPr>
          <p:cNvPr id="48188" name="Text Box 357"/>
          <p:cNvSpPr txBox="1">
            <a:spLocks noChangeArrowheads="1"/>
          </p:cNvSpPr>
          <p:nvPr/>
        </p:nvSpPr>
        <p:spPr bwMode="auto">
          <a:xfrm>
            <a:off x="7164388" y="3725863"/>
            <a:ext cx="360362" cy="323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prstDash val="dash"/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v</a:t>
            </a:r>
            <a:r>
              <a:rPr kumimoji="0" lang="en-US" alt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O</a:t>
            </a:r>
            <a:endParaRPr kumimoji="0" lang="en-US" altLang="en-US" sz="1600" b="0" i="0" u="none" strike="noStrike" kern="1200" cap="none" spc="0" normalizeH="0" baseline="-2500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anose="020B0604030504040204" pitchFamily="34" charset="0"/>
              <a:ea typeface="+mn-ea"/>
              <a:cs typeface="+mn-cs"/>
            </a:endParaRPr>
          </a:p>
        </p:txBody>
      </p:sp>
      <p:sp>
        <p:nvSpPr>
          <p:cNvPr id="48189" name="Text Box 358"/>
          <p:cNvSpPr txBox="1">
            <a:spLocks noChangeArrowheads="1"/>
          </p:cNvSpPr>
          <p:nvPr/>
        </p:nvSpPr>
        <p:spPr bwMode="auto">
          <a:xfrm>
            <a:off x="7278688" y="4200525"/>
            <a:ext cx="360362" cy="323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prstDash val="dash"/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i</a:t>
            </a:r>
            <a:r>
              <a:rPr kumimoji="0" lang="en-US" alt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+mn-ea"/>
                <a:cs typeface="+mn-cs"/>
              </a:rPr>
              <a:t>o</a:t>
            </a:r>
            <a:endParaRPr kumimoji="0" lang="en-US" altLang="en-US" sz="16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anose="020B0604030504040204" pitchFamily="34" charset="0"/>
              <a:ea typeface="+mn-ea"/>
              <a:cs typeface="+mn-cs"/>
            </a:endParaRPr>
          </a:p>
        </p:txBody>
      </p:sp>
      <p:cxnSp>
        <p:nvCxnSpPr>
          <p:cNvPr id="48190" name="Straight Connector 116"/>
          <p:cNvCxnSpPr>
            <a:cxnSpLocks noChangeShapeType="1"/>
          </p:cNvCxnSpPr>
          <p:nvPr/>
        </p:nvCxnSpPr>
        <p:spPr bwMode="auto">
          <a:xfrm rot="16200000" flipH="1">
            <a:off x="623094" y="5063331"/>
            <a:ext cx="2092325" cy="36513"/>
          </a:xfrm>
          <a:prstGeom prst="line">
            <a:avLst/>
          </a:prstGeom>
          <a:noFill/>
          <a:ln w="9525" algn="ctr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</p:cxnSp>
      <p:sp>
        <p:nvSpPr>
          <p:cNvPr id="48191" name="Oval 140"/>
          <p:cNvSpPr>
            <a:spLocks noChangeArrowheads="1"/>
          </p:cNvSpPr>
          <p:nvPr/>
        </p:nvSpPr>
        <p:spPr bwMode="auto">
          <a:xfrm>
            <a:off x="1614488" y="4159250"/>
            <a:ext cx="109537" cy="109538"/>
          </a:xfrm>
          <a:prstGeom prst="ellipse">
            <a:avLst/>
          </a:prstGeom>
          <a:solidFill>
            <a:srgbClr val="D60093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NZ" altLang="en-US" sz="1800" b="0" i="0" u="none" strike="noStrike" kern="120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ahoma" panose="020B0604030504040204" pitchFamily="34" charset="0"/>
              <a:ea typeface="+mn-ea"/>
              <a:cs typeface="+mn-cs"/>
            </a:endParaRPr>
          </a:p>
        </p:txBody>
      </p:sp>
      <p:sp>
        <p:nvSpPr>
          <p:cNvPr id="48192" name="Oval 144"/>
          <p:cNvSpPr>
            <a:spLocks noChangeArrowheads="1"/>
          </p:cNvSpPr>
          <p:nvPr/>
        </p:nvSpPr>
        <p:spPr bwMode="auto">
          <a:xfrm>
            <a:off x="2266950" y="5145088"/>
            <a:ext cx="109538" cy="109537"/>
          </a:xfrm>
          <a:prstGeom prst="ellipse">
            <a:avLst/>
          </a:prstGeom>
          <a:solidFill>
            <a:srgbClr val="000000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NZ" altLang="en-US" sz="1800" b="0" i="0" u="none" strike="noStrike" kern="120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ahoma" panose="020B0604030504040204" pitchFamily="34" charset="0"/>
              <a:ea typeface="+mn-ea"/>
              <a:cs typeface="+mn-cs"/>
            </a:endParaRPr>
          </a:p>
        </p:txBody>
      </p:sp>
      <p:sp>
        <p:nvSpPr>
          <p:cNvPr id="48193" name="Oval 145"/>
          <p:cNvSpPr>
            <a:spLocks noChangeArrowheads="1"/>
          </p:cNvSpPr>
          <p:nvPr/>
        </p:nvSpPr>
        <p:spPr bwMode="auto">
          <a:xfrm>
            <a:off x="3581400" y="5145088"/>
            <a:ext cx="109538" cy="109537"/>
          </a:xfrm>
          <a:prstGeom prst="ellipse">
            <a:avLst/>
          </a:prstGeom>
          <a:solidFill>
            <a:srgbClr val="000000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NZ" altLang="en-US" sz="1800" b="0" i="0" u="none" strike="noStrike" kern="120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ahoma" panose="020B0604030504040204" pitchFamily="34" charset="0"/>
              <a:ea typeface="+mn-ea"/>
              <a:cs typeface="+mn-cs"/>
            </a:endParaRPr>
          </a:p>
        </p:txBody>
      </p:sp>
      <p:sp>
        <p:nvSpPr>
          <p:cNvPr id="48194" name="Oval 146"/>
          <p:cNvSpPr>
            <a:spLocks noChangeArrowheads="1"/>
          </p:cNvSpPr>
          <p:nvPr/>
        </p:nvSpPr>
        <p:spPr bwMode="auto">
          <a:xfrm>
            <a:off x="938213" y="5145088"/>
            <a:ext cx="109537" cy="109537"/>
          </a:xfrm>
          <a:prstGeom prst="ellipse">
            <a:avLst/>
          </a:prstGeom>
          <a:solidFill>
            <a:srgbClr val="000000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NZ" altLang="en-US" sz="1800" b="0" i="0" u="none" strike="noStrike" kern="120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ahoma" panose="020B0604030504040204" pitchFamily="34" charset="0"/>
              <a:ea typeface="+mn-ea"/>
              <a:cs typeface="+mn-cs"/>
            </a:endParaRPr>
          </a:p>
        </p:txBody>
      </p:sp>
      <p:sp>
        <p:nvSpPr>
          <p:cNvPr id="48195" name="Freeform 259"/>
          <p:cNvSpPr>
            <a:spLocks/>
          </p:cNvSpPr>
          <p:nvPr/>
        </p:nvSpPr>
        <p:spPr bwMode="auto">
          <a:xfrm flipV="1">
            <a:off x="998538" y="5203825"/>
            <a:ext cx="661987" cy="936625"/>
          </a:xfrm>
          <a:custGeom>
            <a:avLst/>
            <a:gdLst>
              <a:gd name="T0" fmla="*/ 0 w 301"/>
              <a:gd name="T1" fmla="*/ 0 h 538"/>
              <a:gd name="T2" fmla="*/ 2147483647 w 301"/>
              <a:gd name="T3" fmla="*/ 2147483647 h 538"/>
              <a:gd name="T4" fmla="*/ 2147483647 w 301"/>
              <a:gd name="T5" fmla="*/ 2147483647 h 538"/>
              <a:gd name="T6" fmla="*/ 2147483647 w 301"/>
              <a:gd name="T7" fmla="*/ 2147483647 h 538"/>
              <a:gd name="T8" fmla="*/ 2147483647 w 301"/>
              <a:gd name="T9" fmla="*/ 2147483647 h 538"/>
              <a:gd name="T10" fmla="*/ 2147483647 w 301"/>
              <a:gd name="T11" fmla="*/ 2147483647 h 538"/>
              <a:gd name="T12" fmla="*/ 2147483647 w 301"/>
              <a:gd name="T13" fmla="*/ 2147483647 h 538"/>
              <a:gd name="T14" fmla="*/ 2147483647 w 301"/>
              <a:gd name="T15" fmla="*/ 2147483647 h 538"/>
              <a:gd name="T16" fmla="*/ 2147483647 w 301"/>
              <a:gd name="T17" fmla="*/ 2147483647 h 538"/>
              <a:gd name="T18" fmla="*/ 2147483647 w 301"/>
              <a:gd name="T19" fmla="*/ 2147483647 h 538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w 301"/>
              <a:gd name="T31" fmla="*/ 0 h 538"/>
              <a:gd name="T32" fmla="*/ 301 w 301"/>
              <a:gd name="T33" fmla="*/ 538 h 538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T30" t="T31" r="T32" b="T33"/>
            <a:pathLst>
              <a:path w="301" h="538">
                <a:moveTo>
                  <a:pt x="0" y="0"/>
                </a:moveTo>
                <a:cubicBezTo>
                  <a:pt x="10" y="10"/>
                  <a:pt x="20" y="31"/>
                  <a:pt x="30" y="41"/>
                </a:cubicBezTo>
                <a:cubicBezTo>
                  <a:pt x="40" y="56"/>
                  <a:pt x="50" y="70"/>
                  <a:pt x="60" y="85"/>
                </a:cubicBezTo>
                <a:cubicBezTo>
                  <a:pt x="70" y="105"/>
                  <a:pt x="80" y="124"/>
                  <a:pt x="90" y="144"/>
                </a:cubicBezTo>
                <a:cubicBezTo>
                  <a:pt x="100" y="158"/>
                  <a:pt x="110" y="173"/>
                  <a:pt x="120" y="187"/>
                </a:cubicBezTo>
                <a:cubicBezTo>
                  <a:pt x="130" y="207"/>
                  <a:pt x="141" y="226"/>
                  <a:pt x="151" y="246"/>
                </a:cubicBezTo>
                <a:cubicBezTo>
                  <a:pt x="161" y="270"/>
                  <a:pt x="171" y="295"/>
                  <a:pt x="181" y="319"/>
                </a:cubicBezTo>
                <a:cubicBezTo>
                  <a:pt x="196" y="338"/>
                  <a:pt x="211" y="367"/>
                  <a:pt x="226" y="386"/>
                </a:cubicBezTo>
                <a:cubicBezTo>
                  <a:pt x="236" y="415"/>
                  <a:pt x="246" y="436"/>
                  <a:pt x="256" y="465"/>
                </a:cubicBezTo>
                <a:cubicBezTo>
                  <a:pt x="271" y="489"/>
                  <a:pt x="286" y="514"/>
                  <a:pt x="301" y="538"/>
                </a:cubicBezTo>
              </a:path>
            </a:pathLst>
          </a:custGeom>
          <a:noFill/>
          <a:ln w="19050">
            <a:solidFill>
              <a:schemeClr val="accent2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NZ" altLang="en-US" sz="1800" b="0" i="0" u="none" strike="noStrike" kern="120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ahoma" panose="020B0604030504040204" pitchFamily="34" charset="0"/>
              <a:ea typeface="+mn-ea"/>
              <a:cs typeface="+mn-cs"/>
            </a:endParaRPr>
          </a:p>
        </p:txBody>
      </p:sp>
      <p:sp>
        <p:nvSpPr>
          <p:cNvPr id="48196" name="Freeform 259"/>
          <p:cNvSpPr>
            <a:spLocks/>
          </p:cNvSpPr>
          <p:nvPr/>
        </p:nvSpPr>
        <p:spPr bwMode="auto">
          <a:xfrm flipV="1">
            <a:off x="7566025" y="5197475"/>
            <a:ext cx="395288" cy="611188"/>
          </a:xfrm>
          <a:custGeom>
            <a:avLst/>
            <a:gdLst>
              <a:gd name="T0" fmla="*/ 0 w 180"/>
              <a:gd name="T1" fmla="*/ 2147483647 h 351"/>
              <a:gd name="T2" fmla="*/ 2147483647 w 180"/>
              <a:gd name="T3" fmla="*/ 2147483647 h 351"/>
              <a:gd name="T4" fmla="*/ 2147483647 w 180"/>
              <a:gd name="T5" fmla="*/ 2147483647 h 351"/>
              <a:gd name="T6" fmla="*/ 2147483647 w 180"/>
              <a:gd name="T7" fmla="*/ 2147483647 h 351"/>
              <a:gd name="T8" fmla="*/ 2147483647 w 180"/>
              <a:gd name="T9" fmla="*/ 2147483647 h 351"/>
              <a:gd name="T10" fmla="*/ 2147483647 w 180"/>
              <a:gd name="T11" fmla="*/ 0 h 351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180"/>
              <a:gd name="T19" fmla="*/ 0 h 351"/>
              <a:gd name="T20" fmla="*/ 180 w 180"/>
              <a:gd name="T21" fmla="*/ 351 h 351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180" h="351">
                <a:moveTo>
                  <a:pt x="0" y="351"/>
                </a:moveTo>
                <a:cubicBezTo>
                  <a:pt x="15" y="327"/>
                  <a:pt x="30" y="290"/>
                  <a:pt x="45" y="266"/>
                </a:cubicBezTo>
                <a:cubicBezTo>
                  <a:pt x="55" y="237"/>
                  <a:pt x="65" y="228"/>
                  <a:pt x="75" y="199"/>
                </a:cubicBezTo>
                <a:cubicBezTo>
                  <a:pt x="90" y="180"/>
                  <a:pt x="105" y="151"/>
                  <a:pt x="120" y="132"/>
                </a:cubicBezTo>
                <a:cubicBezTo>
                  <a:pt x="130" y="108"/>
                  <a:pt x="140" y="83"/>
                  <a:pt x="150" y="59"/>
                </a:cubicBezTo>
                <a:cubicBezTo>
                  <a:pt x="160" y="39"/>
                  <a:pt x="170" y="20"/>
                  <a:pt x="180" y="0"/>
                </a:cubicBezTo>
              </a:path>
            </a:pathLst>
          </a:custGeom>
          <a:noFill/>
          <a:ln w="19050">
            <a:solidFill>
              <a:schemeClr val="accent2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NZ" altLang="en-US" sz="1800" b="0" i="0" u="none" strike="noStrike" kern="120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ahoma" panose="020B0604030504040204" pitchFamily="34" charset="0"/>
              <a:ea typeface="+mn-ea"/>
              <a:cs typeface="+mn-cs"/>
            </a:endParaRPr>
          </a:p>
        </p:txBody>
      </p:sp>
      <p:sp>
        <p:nvSpPr>
          <p:cNvPr id="48197" name="Freeform 259"/>
          <p:cNvSpPr>
            <a:spLocks/>
          </p:cNvSpPr>
          <p:nvPr/>
        </p:nvSpPr>
        <p:spPr bwMode="auto">
          <a:xfrm flipV="1">
            <a:off x="993775" y="5187950"/>
            <a:ext cx="1982788" cy="1146175"/>
          </a:xfrm>
          <a:custGeom>
            <a:avLst/>
            <a:gdLst>
              <a:gd name="T0" fmla="*/ 0 w 902"/>
              <a:gd name="T1" fmla="*/ 2147483647 h 658"/>
              <a:gd name="T2" fmla="*/ 2147483647 w 902"/>
              <a:gd name="T3" fmla="*/ 2147483647 h 658"/>
              <a:gd name="T4" fmla="*/ 2147483647 w 902"/>
              <a:gd name="T5" fmla="*/ 2147483647 h 658"/>
              <a:gd name="T6" fmla="*/ 2147483647 w 902"/>
              <a:gd name="T7" fmla="*/ 2147483647 h 658"/>
              <a:gd name="T8" fmla="*/ 2147483647 w 902"/>
              <a:gd name="T9" fmla="*/ 2147483647 h 658"/>
              <a:gd name="T10" fmla="*/ 2147483647 w 902"/>
              <a:gd name="T11" fmla="*/ 2147483647 h 658"/>
              <a:gd name="T12" fmla="*/ 2147483647 w 902"/>
              <a:gd name="T13" fmla="*/ 2147483647 h 658"/>
              <a:gd name="T14" fmla="*/ 2147483647 w 902"/>
              <a:gd name="T15" fmla="*/ 2147483647 h 658"/>
              <a:gd name="T16" fmla="*/ 2147483647 w 902"/>
              <a:gd name="T17" fmla="*/ 2147483647 h 658"/>
              <a:gd name="T18" fmla="*/ 2147483647 w 902"/>
              <a:gd name="T19" fmla="*/ 2147483647 h 658"/>
              <a:gd name="T20" fmla="*/ 2147483647 w 902"/>
              <a:gd name="T21" fmla="*/ 2147483647 h 658"/>
              <a:gd name="T22" fmla="*/ 2147483647 w 902"/>
              <a:gd name="T23" fmla="*/ 2147483647 h 658"/>
              <a:gd name="T24" fmla="*/ 2147483647 w 902"/>
              <a:gd name="T25" fmla="*/ 2147483647 h 658"/>
              <a:gd name="T26" fmla="*/ 2147483647 w 902"/>
              <a:gd name="T27" fmla="*/ 2147483647 h 658"/>
              <a:gd name="T28" fmla="*/ 2147483647 w 902"/>
              <a:gd name="T29" fmla="*/ 2147483647 h 658"/>
              <a:gd name="T30" fmla="*/ 2147483647 w 902"/>
              <a:gd name="T31" fmla="*/ 0 h 658"/>
              <a:gd name="T32" fmla="*/ 2147483647 w 902"/>
              <a:gd name="T33" fmla="*/ 0 h 658"/>
              <a:gd name="T34" fmla="*/ 2147483647 w 902"/>
              <a:gd name="T35" fmla="*/ 0 h 658"/>
              <a:gd name="T36" fmla="*/ 2147483647 w 902"/>
              <a:gd name="T37" fmla="*/ 2147483647 h 658"/>
              <a:gd name="T38" fmla="*/ 2147483647 w 902"/>
              <a:gd name="T39" fmla="*/ 2147483647 h 658"/>
              <a:gd name="T40" fmla="*/ 2147483647 w 902"/>
              <a:gd name="T41" fmla="*/ 2147483647 h 658"/>
              <a:gd name="T42" fmla="*/ 2147483647 w 902"/>
              <a:gd name="T43" fmla="*/ 2147483647 h 658"/>
              <a:gd name="T44" fmla="*/ 2147483647 w 902"/>
              <a:gd name="T45" fmla="*/ 2147483647 h 658"/>
              <a:gd name="T46" fmla="*/ 2147483647 w 902"/>
              <a:gd name="T47" fmla="*/ 2147483647 h 658"/>
              <a:gd name="T48" fmla="*/ 2147483647 w 902"/>
              <a:gd name="T49" fmla="*/ 2147483647 h 658"/>
              <a:gd name="T50" fmla="*/ 2147483647 w 902"/>
              <a:gd name="T51" fmla="*/ 2147483647 h 658"/>
              <a:gd name="T52" fmla="*/ 2147483647 w 902"/>
              <a:gd name="T53" fmla="*/ 2147483647 h 658"/>
              <a:gd name="T54" fmla="*/ 2147483647 w 902"/>
              <a:gd name="T55" fmla="*/ 2147483647 h 658"/>
              <a:gd name="T56" fmla="*/ 2147483647 w 902"/>
              <a:gd name="T57" fmla="*/ 2147483647 h 658"/>
              <a:gd name="T58" fmla="*/ 2147483647 w 902"/>
              <a:gd name="T59" fmla="*/ 2147483647 h 658"/>
              <a:gd name="T60" fmla="*/ 2147483647 w 902"/>
              <a:gd name="T61" fmla="*/ 2147483647 h 658"/>
              <a:gd name="T62" fmla="*/ 2147483647 w 902"/>
              <a:gd name="T63" fmla="*/ 2147483647 h 658"/>
              <a:gd name="T64" fmla="*/ 2147483647 w 902"/>
              <a:gd name="T65" fmla="*/ 2147483647 h 658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w 902"/>
              <a:gd name="T100" fmla="*/ 0 h 658"/>
              <a:gd name="T101" fmla="*/ 902 w 902"/>
              <a:gd name="T102" fmla="*/ 658 h 658"/>
            </a:gdLst>
            <a:ahLst/>
            <a:cxnLst>
              <a:cxn ang="T66">
                <a:pos x="T0" y="T1"/>
              </a:cxn>
              <a:cxn ang="T67">
                <a:pos x="T2" y="T3"/>
              </a:cxn>
              <a:cxn ang="T68">
                <a:pos x="T4" y="T5"/>
              </a:cxn>
              <a:cxn ang="T69">
                <a:pos x="T6" y="T7"/>
              </a:cxn>
              <a:cxn ang="T70">
                <a:pos x="T8" y="T9"/>
              </a:cxn>
              <a:cxn ang="T71">
                <a:pos x="T10" y="T11"/>
              </a:cxn>
              <a:cxn ang="T72">
                <a:pos x="T12" y="T13"/>
              </a:cxn>
              <a:cxn ang="T73">
                <a:pos x="T14" y="T15"/>
              </a:cxn>
              <a:cxn ang="T74">
                <a:pos x="T16" y="T17"/>
              </a:cxn>
              <a:cxn ang="T75">
                <a:pos x="T18" y="T19"/>
              </a:cxn>
              <a:cxn ang="T76">
                <a:pos x="T20" y="T21"/>
              </a:cxn>
              <a:cxn ang="T77">
                <a:pos x="T22" y="T23"/>
              </a:cxn>
              <a:cxn ang="T78">
                <a:pos x="T24" y="T25"/>
              </a:cxn>
              <a:cxn ang="T79">
                <a:pos x="T26" y="T27"/>
              </a:cxn>
              <a:cxn ang="T80">
                <a:pos x="T28" y="T29"/>
              </a:cxn>
              <a:cxn ang="T81">
                <a:pos x="T30" y="T31"/>
              </a:cxn>
              <a:cxn ang="T82">
                <a:pos x="T32" y="T33"/>
              </a:cxn>
              <a:cxn ang="T83">
                <a:pos x="T34" y="T35"/>
              </a:cxn>
              <a:cxn ang="T84">
                <a:pos x="T36" y="T37"/>
              </a:cxn>
              <a:cxn ang="T85">
                <a:pos x="T38" y="T39"/>
              </a:cxn>
              <a:cxn ang="T86">
                <a:pos x="T40" y="T41"/>
              </a:cxn>
              <a:cxn ang="T87">
                <a:pos x="T42" y="T43"/>
              </a:cxn>
              <a:cxn ang="T88">
                <a:pos x="T44" y="T45"/>
              </a:cxn>
              <a:cxn ang="T89">
                <a:pos x="T46" y="T47"/>
              </a:cxn>
              <a:cxn ang="T90">
                <a:pos x="T48" y="T49"/>
              </a:cxn>
              <a:cxn ang="T91">
                <a:pos x="T50" y="T51"/>
              </a:cxn>
              <a:cxn ang="T92">
                <a:pos x="T52" y="T53"/>
              </a:cxn>
              <a:cxn ang="T93">
                <a:pos x="T54" y="T55"/>
              </a:cxn>
              <a:cxn ang="T94">
                <a:pos x="T56" y="T57"/>
              </a:cxn>
              <a:cxn ang="T95">
                <a:pos x="T58" y="T59"/>
              </a:cxn>
              <a:cxn ang="T96">
                <a:pos x="T60" y="T61"/>
              </a:cxn>
              <a:cxn ang="T97">
                <a:pos x="T62" y="T63"/>
              </a:cxn>
              <a:cxn ang="T98">
                <a:pos x="T64" y="T65"/>
              </a:cxn>
            </a:cxnLst>
            <a:rect l="T99" t="T100" r="T101" b="T102"/>
            <a:pathLst>
              <a:path w="902" h="658">
                <a:moveTo>
                  <a:pt x="0" y="658"/>
                </a:moveTo>
                <a:cubicBezTo>
                  <a:pt x="15" y="634"/>
                  <a:pt x="30" y="597"/>
                  <a:pt x="45" y="573"/>
                </a:cubicBezTo>
                <a:cubicBezTo>
                  <a:pt x="55" y="544"/>
                  <a:pt x="65" y="535"/>
                  <a:pt x="75" y="506"/>
                </a:cubicBezTo>
                <a:cubicBezTo>
                  <a:pt x="90" y="487"/>
                  <a:pt x="105" y="458"/>
                  <a:pt x="120" y="439"/>
                </a:cubicBezTo>
                <a:cubicBezTo>
                  <a:pt x="130" y="415"/>
                  <a:pt x="140" y="390"/>
                  <a:pt x="150" y="366"/>
                </a:cubicBezTo>
                <a:cubicBezTo>
                  <a:pt x="160" y="346"/>
                  <a:pt x="170" y="327"/>
                  <a:pt x="180" y="307"/>
                </a:cubicBezTo>
                <a:cubicBezTo>
                  <a:pt x="190" y="293"/>
                  <a:pt x="200" y="278"/>
                  <a:pt x="210" y="264"/>
                </a:cubicBezTo>
                <a:cubicBezTo>
                  <a:pt x="220" y="244"/>
                  <a:pt x="230" y="225"/>
                  <a:pt x="240" y="205"/>
                </a:cubicBezTo>
                <a:cubicBezTo>
                  <a:pt x="250" y="190"/>
                  <a:pt x="260" y="176"/>
                  <a:pt x="270" y="161"/>
                </a:cubicBezTo>
                <a:cubicBezTo>
                  <a:pt x="280" y="151"/>
                  <a:pt x="290" y="130"/>
                  <a:pt x="300" y="120"/>
                </a:cubicBezTo>
                <a:cubicBezTo>
                  <a:pt x="305" y="105"/>
                  <a:pt x="311" y="103"/>
                  <a:pt x="316" y="88"/>
                </a:cubicBezTo>
                <a:cubicBezTo>
                  <a:pt x="326" y="78"/>
                  <a:pt x="336" y="69"/>
                  <a:pt x="346" y="59"/>
                </a:cubicBezTo>
                <a:lnTo>
                  <a:pt x="361" y="44"/>
                </a:lnTo>
                <a:cubicBezTo>
                  <a:pt x="371" y="39"/>
                  <a:pt x="381" y="35"/>
                  <a:pt x="391" y="30"/>
                </a:cubicBezTo>
                <a:lnTo>
                  <a:pt x="406" y="15"/>
                </a:lnTo>
                <a:lnTo>
                  <a:pt x="436" y="0"/>
                </a:lnTo>
                <a:lnTo>
                  <a:pt x="451" y="0"/>
                </a:lnTo>
                <a:lnTo>
                  <a:pt x="466" y="0"/>
                </a:lnTo>
                <a:lnTo>
                  <a:pt x="496" y="15"/>
                </a:lnTo>
                <a:lnTo>
                  <a:pt x="511" y="30"/>
                </a:lnTo>
                <a:cubicBezTo>
                  <a:pt x="521" y="35"/>
                  <a:pt x="531" y="39"/>
                  <a:pt x="541" y="44"/>
                </a:cubicBezTo>
                <a:lnTo>
                  <a:pt x="556" y="59"/>
                </a:lnTo>
                <a:cubicBezTo>
                  <a:pt x="566" y="69"/>
                  <a:pt x="576" y="78"/>
                  <a:pt x="586" y="88"/>
                </a:cubicBezTo>
                <a:cubicBezTo>
                  <a:pt x="591" y="103"/>
                  <a:pt x="596" y="105"/>
                  <a:pt x="601" y="120"/>
                </a:cubicBezTo>
                <a:cubicBezTo>
                  <a:pt x="611" y="130"/>
                  <a:pt x="621" y="151"/>
                  <a:pt x="631" y="161"/>
                </a:cubicBezTo>
                <a:cubicBezTo>
                  <a:pt x="641" y="176"/>
                  <a:pt x="651" y="190"/>
                  <a:pt x="661" y="205"/>
                </a:cubicBezTo>
                <a:cubicBezTo>
                  <a:pt x="671" y="225"/>
                  <a:pt x="681" y="244"/>
                  <a:pt x="691" y="264"/>
                </a:cubicBezTo>
                <a:cubicBezTo>
                  <a:pt x="701" y="278"/>
                  <a:pt x="711" y="293"/>
                  <a:pt x="721" y="307"/>
                </a:cubicBezTo>
                <a:cubicBezTo>
                  <a:pt x="731" y="327"/>
                  <a:pt x="742" y="346"/>
                  <a:pt x="752" y="366"/>
                </a:cubicBezTo>
                <a:cubicBezTo>
                  <a:pt x="762" y="390"/>
                  <a:pt x="772" y="415"/>
                  <a:pt x="782" y="439"/>
                </a:cubicBezTo>
                <a:cubicBezTo>
                  <a:pt x="794" y="462"/>
                  <a:pt x="815" y="482"/>
                  <a:pt x="827" y="506"/>
                </a:cubicBezTo>
                <a:cubicBezTo>
                  <a:pt x="837" y="535"/>
                  <a:pt x="847" y="556"/>
                  <a:pt x="857" y="585"/>
                </a:cubicBezTo>
                <a:cubicBezTo>
                  <a:pt x="872" y="609"/>
                  <a:pt x="887" y="634"/>
                  <a:pt x="902" y="658"/>
                </a:cubicBezTo>
              </a:path>
            </a:pathLst>
          </a:custGeom>
          <a:noFill/>
          <a:ln w="19050">
            <a:solidFill>
              <a:srgbClr val="000000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NZ" altLang="en-US" sz="1800" b="0" i="0" u="none" strike="noStrike" kern="120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ahoma" panose="020B0604030504040204" pitchFamily="34" charset="0"/>
              <a:ea typeface="+mn-ea"/>
              <a:cs typeface="+mn-cs"/>
            </a:endParaRPr>
          </a:p>
        </p:txBody>
      </p:sp>
      <p:sp>
        <p:nvSpPr>
          <p:cNvPr id="48198" name="Freeform 260"/>
          <p:cNvSpPr>
            <a:spLocks/>
          </p:cNvSpPr>
          <p:nvPr/>
        </p:nvSpPr>
        <p:spPr bwMode="auto">
          <a:xfrm rot="10800000" flipV="1">
            <a:off x="2965450" y="4043363"/>
            <a:ext cx="1982788" cy="1144587"/>
          </a:xfrm>
          <a:custGeom>
            <a:avLst/>
            <a:gdLst>
              <a:gd name="T0" fmla="*/ 0 w 902"/>
              <a:gd name="T1" fmla="*/ 2147483647 h 658"/>
              <a:gd name="T2" fmla="*/ 2147483647 w 902"/>
              <a:gd name="T3" fmla="*/ 2147483647 h 658"/>
              <a:gd name="T4" fmla="*/ 2147483647 w 902"/>
              <a:gd name="T5" fmla="*/ 2147483647 h 658"/>
              <a:gd name="T6" fmla="*/ 2147483647 w 902"/>
              <a:gd name="T7" fmla="*/ 2147483647 h 658"/>
              <a:gd name="T8" fmla="*/ 2147483647 w 902"/>
              <a:gd name="T9" fmla="*/ 2147483647 h 658"/>
              <a:gd name="T10" fmla="*/ 2147483647 w 902"/>
              <a:gd name="T11" fmla="*/ 2147483647 h 658"/>
              <a:gd name="T12" fmla="*/ 2147483647 w 902"/>
              <a:gd name="T13" fmla="*/ 2147483647 h 658"/>
              <a:gd name="T14" fmla="*/ 2147483647 w 902"/>
              <a:gd name="T15" fmla="*/ 2147483647 h 658"/>
              <a:gd name="T16" fmla="*/ 2147483647 w 902"/>
              <a:gd name="T17" fmla="*/ 2147483647 h 658"/>
              <a:gd name="T18" fmla="*/ 2147483647 w 902"/>
              <a:gd name="T19" fmla="*/ 2147483647 h 658"/>
              <a:gd name="T20" fmla="*/ 2147483647 w 902"/>
              <a:gd name="T21" fmla="*/ 2147483647 h 658"/>
              <a:gd name="T22" fmla="*/ 2147483647 w 902"/>
              <a:gd name="T23" fmla="*/ 2147483647 h 658"/>
              <a:gd name="T24" fmla="*/ 2147483647 w 902"/>
              <a:gd name="T25" fmla="*/ 2147483647 h 658"/>
              <a:gd name="T26" fmla="*/ 2147483647 w 902"/>
              <a:gd name="T27" fmla="*/ 2147483647 h 658"/>
              <a:gd name="T28" fmla="*/ 2147483647 w 902"/>
              <a:gd name="T29" fmla="*/ 2147483647 h 658"/>
              <a:gd name="T30" fmla="*/ 2147483647 w 902"/>
              <a:gd name="T31" fmla="*/ 0 h 658"/>
              <a:gd name="T32" fmla="*/ 2147483647 w 902"/>
              <a:gd name="T33" fmla="*/ 0 h 658"/>
              <a:gd name="T34" fmla="*/ 2147483647 w 902"/>
              <a:gd name="T35" fmla="*/ 0 h 658"/>
              <a:gd name="T36" fmla="*/ 2147483647 w 902"/>
              <a:gd name="T37" fmla="*/ 2147483647 h 658"/>
              <a:gd name="T38" fmla="*/ 2147483647 w 902"/>
              <a:gd name="T39" fmla="*/ 2147483647 h 658"/>
              <a:gd name="T40" fmla="*/ 2147483647 w 902"/>
              <a:gd name="T41" fmla="*/ 2147483647 h 658"/>
              <a:gd name="T42" fmla="*/ 2147483647 w 902"/>
              <a:gd name="T43" fmla="*/ 2147483647 h 658"/>
              <a:gd name="T44" fmla="*/ 2147483647 w 902"/>
              <a:gd name="T45" fmla="*/ 2147483647 h 658"/>
              <a:gd name="T46" fmla="*/ 2147483647 w 902"/>
              <a:gd name="T47" fmla="*/ 2147483647 h 658"/>
              <a:gd name="T48" fmla="*/ 2147483647 w 902"/>
              <a:gd name="T49" fmla="*/ 2147483647 h 658"/>
              <a:gd name="T50" fmla="*/ 2147483647 w 902"/>
              <a:gd name="T51" fmla="*/ 2147483647 h 658"/>
              <a:gd name="T52" fmla="*/ 2147483647 w 902"/>
              <a:gd name="T53" fmla="*/ 2147483647 h 658"/>
              <a:gd name="T54" fmla="*/ 2147483647 w 902"/>
              <a:gd name="T55" fmla="*/ 2147483647 h 658"/>
              <a:gd name="T56" fmla="*/ 2147483647 w 902"/>
              <a:gd name="T57" fmla="*/ 2147483647 h 658"/>
              <a:gd name="T58" fmla="*/ 2147483647 w 902"/>
              <a:gd name="T59" fmla="*/ 2147483647 h 658"/>
              <a:gd name="T60" fmla="*/ 2147483647 w 902"/>
              <a:gd name="T61" fmla="*/ 2147483647 h 658"/>
              <a:gd name="T62" fmla="*/ 2147483647 w 902"/>
              <a:gd name="T63" fmla="*/ 2147483647 h 658"/>
              <a:gd name="T64" fmla="*/ 2147483647 w 902"/>
              <a:gd name="T65" fmla="*/ 2147483647 h 658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w 902"/>
              <a:gd name="T100" fmla="*/ 0 h 658"/>
              <a:gd name="T101" fmla="*/ 902 w 902"/>
              <a:gd name="T102" fmla="*/ 658 h 658"/>
            </a:gdLst>
            <a:ahLst/>
            <a:cxnLst>
              <a:cxn ang="T66">
                <a:pos x="T0" y="T1"/>
              </a:cxn>
              <a:cxn ang="T67">
                <a:pos x="T2" y="T3"/>
              </a:cxn>
              <a:cxn ang="T68">
                <a:pos x="T4" y="T5"/>
              </a:cxn>
              <a:cxn ang="T69">
                <a:pos x="T6" y="T7"/>
              </a:cxn>
              <a:cxn ang="T70">
                <a:pos x="T8" y="T9"/>
              </a:cxn>
              <a:cxn ang="T71">
                <a:pos x="T10" y="T11"/>
              </a:cxn>
              <a:cxn ang="T72">
                <a:pos x="T12" y="T13"/>
              </a:cxn>
              <a:cxn ang="T73">
                <a:pos x="T14" y="T15"/>
              </a:cxn>
              <a:cxn ang="T74">
                <a:pos x="T16" y="T17"/>
              </a:cxn>
              <a:cxn ang="T75">
                <a:pos x="T18" y="T19"/>
              </a:cxn>
              <a:cxn ang="T76">
                <a:pos x="T20" y="T21"/>
              </a:cxn>
              <a:cxn ang="T77">
                <a:pos x="T22" y="T23"/>
              </a:cxn>
              <a:cxn ang="T78">
                <a:pos x="T24" y="T25"/>
              </a:cxn>
              <a:cxn ang="T79">
                <a:pos x="T26" y="T27"/>
              </a:cxn>
              <a:cxn ang="T80">
                <a:pos x="T28" y="T29"/>
              </a:cxn>
              <a:cxn ang="T81">
                <a:pos x="T30" y="T31"/>
              </a:cxn>
              <a:cxn ang="T82">
                <a:pos x="T32" y="T33"/>
              </a:cxn>
              <a:cxn ang="T83">
                <a:pos x="T34" y="T35"/>
              </a:cxn>
              <a:cxn ang="T84">
                <a:pos x="T36" y="T37"/>
              </a:cxn>
              <a:cxn ang="T85">
                <a:pos x="T38" y="T39"/>
              </a:cxn>
              <a:cxn ang="T86">
                <a:pos x="T40" y="T41"/>
              </a:cxn>
              <a:cxn ang="T87">
                <a:pos x="T42" y="T43"/>
              </a:cxn>
              <a:cxn ang="T88">
                <a:pos x="T44" y="T45"/>
              </a:cxn>
              <a:cxn ang="T89">
                <a:pos x="T46" y="T47"/>
              </a:cxn>
              <a:cxn ang="T90">
                <a:pos x="T48" y="T49"/>
              </a:cxn>
              <a:cxn ang="T91">
                <a:pos x="T50" y="T51"/>
              </a:cxn>
              <a:cxn ang="T92">
                <a:pos x="T52" y="T53"/>
              </a:cxn>
              <a:cxn ang="T93">
                <a:pos x="T54" y="T55"/>
              </a:cxn>
              <a:cxn ang="T94">
                <a:pos x="T56" y="T57"/>
              </a:cxn>
              <a:cxn ang="T95">
                <a:pos x="T58" y="T59"/>
              </a:cxn>
              <a:cxn ang="T96">
                <a:pos x="T60" y="T61"/>
              </a:cxn>
              <a:cxn ang="T97">
                <a:pos x="T62" y="T63"/>
              </a:cxn>
              <a:cxn ang="T98">
                <a:pos x="T64" y="T65"/>
              </a:cxn>
            </a:cxnLst>
            <a:rect l="T99" t="T100" r="T101" b="T102"/>
            <a:pathLst>
              <a:path w="902" h="658">
                <a:moveTo>
                  <a:pt x="0" y="658"/>
                </a:moveTo>
                <a:cubicBezTo>
                  <a:pt x="15" y="634"/>
                  <a:pt x="30" y="609"/>
                  <a:pt x="45" y="585"/>
                </a:cubicBezTo>
                <a:cubicBezTo>
                  <a:pt x="55" y="556"/>
                  <a:pt x="72" y="526"/>
                  <a:pt x="82" y="497"/>
                </a:cubicBezTo>
                <a:cubicBezTo>
                  <a:pt x="97" y="478"/>
                  <a:pt x="105" y="458"/>
                  <a:pt x="120" y="439"/>
                </a:cubicBezTo>
                <a:cubicBezTo>
                  <a:pt x="130" y="415"/>
                  <a:pt x="140" y="390"/>
                  <a:pt x="150" y="366"/>
                </a:cubicBezTo>
                <a:cubicBezTo>
                  <a:pt x="160" y="346"/>
                  <a:pt x="170" y="327"/>
                  <a:pt x="180" y="307"/>
                </a:cubicBezTo>
                <a:cubicBezTo>
                  <a:pt x="190" y="293"/>
                  <a:pt x="200" y="278"/>
                  <a:pt x="210" y="264"/>
                </a:cubicBezTo>
                <a:cubicBezTo>
                  <a:pt x="220" y="244"/>
                  <a:pt x="230" y="225"/>
                  <a:pt x="240" y="205"/>
                </a:cubicBezTo>
                <a:cubicBezTo>
                  <a:pt x="250" y="190"/>
                  <a:pt x="260" y="176"/>
                  <a:pt x="270" y="161"/>
                </a:cubicBezTo>
                <a:cubicBezTo>
                  <a:pt x="280" y="151"/>
                  <a:pt x="280" y="142"/>
                  <a:pt x="290" y="132"/>
                </a:cubicBezTo>
                <a:cubicBezTo>
                  <a:pt x="295" y="117"/>
                  <a:pt x="311" y="103"/>
                  <a:pt x="316" y="88"/>
                </a:cubicBezTo>
                <a:cubicBezTo>
                  <a:pt x="326" y="78"/>
                  <a:pt x="336" y="69"/>
                  <a:pt x="346" y="59"/>
                </a:cubicBezTo>
                <a:lnTo>
                  <a:pt x="361" y="44"/>
                </a:lnTo>
                <a:cubicBezTo>
                  <a:pt x="371" y="39"/>
                  <a:pt x="381" y="35"/>
                  <a:pt x="391" y="30"/>
                </a:cubicBezTo>
                <a:lnTo>
                  <a:pt x="406" y="15"/>
                </a:lnTo>
                <a:lnTo>
                  <a:pt x="436" y="0"/>
                </a:lnTo>
                <a:lnTo>
                  <a:pt x="451" y="0"/>
                </a:lnTo>
                <a:lnTo>
                  <a:pt x="466" y="0"/>
                </a:lnTo>
                <a:lnTo>
                  <a:pt x="496" y="15"/>
                </a:lnTo>
                <a:lnTo>
                  <a:pt x="511" y="30"/>
                </a:lnTo>
                <a:cubicBezTo>
                  <a:pt x="521" y="35"/>
                  <a:pt x="531" y="39"/>
                  <a:pt x="541" y="44"/>
                </a:cubicBezTo>
                <a:lnTo>
                  <a:pt x="556" y="59"/>
                </a:lnTo>
                <a:cubicBezTo>
                  <a:pt x="566" y="69"/>
                  <a:pt x="576" y="78"/>
                  <a:pt x="586" y="88"/>
                </a:cubicBezTo>
                <a:cubicBezTo>
                  <a:pt x="591" y="103"/>
                  <a:pt x="603" y="117"/>
                  <a:pt x="608" y="132"/>
                </a:cubicBezTo>
                <a:cubicBezTo>
                  <a:pt x="618" y="142"/>
                  <a:pt x="621" y="151"/>
                  <a:pt x="631" y="161"/>
                </a:cubicBezTo>
                <a:cubicBezTo>
                  <a:pt x="641" y="176"/>
                  <a:pt x="651" y="190"/>
                  <a:pt x="661" y="205"/>
                </a:cubicBezTo>
                <a:cubicBezTo>
                  <a:pt x="671" y="225"/>
                  <a:pt x="681" y="244"/>
                  <a:pt x="691" y="264"/>
                </a:cubicBezTo>
                <a:cubicBezTo>
                  <a:pt x="701" y="278"/>
                  <a:pt x="711" y="293"/>
                  <a:pt x="721" y="307"/>
                </a:cubicBezTo>
                <a:cubicBezTo>
                  <a:pt x="731" y="327"/>
                  <a:pt x="742" y="346"/>
                  <a:pt x="752" y="366"/>
                </a:cubicBezTo>
                <a:cubicBezTo>
                  <a:pt x="762" y="390"/>
                  <a:pt x="772" y="415"/>
                  <a:pt x="782" y="439"/>
                </a:cubicBezTo>
                <a:cubicBezTo>
                  <a:pt x="797" y="458"/>
                  <a:pt x="802" y="478"/>
                  <a:pt x="817" y="497"/>
                </a:cubicBezTo>
                <a:cubicBezTo>
                  <a:pt x="827" y="526"/>
                  <a:pt x="847" y="556"/>
                  <a:pt x="857" y="585"/>
                </a:cubicBezTo>
                <a:cubicBezTo>
                  <a:pt x="872" y="609"/>
                  <a:pt x="887" y="634"/>
                  <a:pt x="902" y="658"/>
                </a:cubicBezTo>
              </a:path>
            </a:pathLst>
          </a:custGeom>
          <a:noFill/>
          <a:ln w="19050">
            <a:solidFill>
              <a:srgbClr val="000000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NZ" altLang="en-US" sz="1800" b="0" i="0" u="none" strike="noStrike" kern="120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ahoma" panose="020B0604030504040204" pitchFamily="34" charset="0"/>
              <a:ea typeface="+mn-ea"/>
              <a:cs typeface="+mn-cs"/>
            </a:endParaRPr>
          </a:p>
        </p:txBody>
      </p:sp>
      <p:sp>
        <p:nvSpPr>
          <p:cNvPr id="48199" name="Freeform 259"/>
          <p:cNvSpPr>
            <a:spLocks/>
          </p:cNvSpPr>
          <p:nvPr/>
        </p:nvSpPr>
        <p:spPr bwMode="auto">
          <a:xfrm flipV="1">
            <a:off x="4973638" y="5187950"/>
            <a:ext cx="1982787" cy="1146175"/>
          </a:xfrm>
          <a:custGeom>
            <a:avLst/>
            <a:gdLst>
              <a:gd name="T0" fmla="*/ 0 w 902"/>
              <a:gd name="T1" fmla="*/ 2147483647 h 658"/>
              <a:gd name="T2" fmla="*/ 2147483647 w 902"/>
              <a:gd name="T3" fmla="*/ 2147483647 h 658"/>
              <a:gd name="T4" fmla="*/ 2147483647 w 902"/>
              <a:gd name="T5" fmla="*/ 2147483647 h 658"/>
              <a:gd name="T6" fmla="*/ 2147483647 w 902"/>
              <a:gd name="T7" fmla="*/ 2147483647 h 658"/>
              <a:gd name="T8" fmla="*/ 2147483647 w 902"/>
              <a:gd name="T9" fmla="*/ 2147483647 h 658"/>
              <a:gd name="T10" fmla="*/ 2147483647 w 902"/>
              <a:gd name="T11" fmla="*/ 2147483647 h 658"/>
              <a:gd name="T12" fmla="*/ 2147483647 w 902"/>
              <a:gd name="T13" fmla="*/ 2147483647 h 658"/>
              <a:gd name="T14" fmla="*/ 2147483647 w 902"/>
              <a:gd name="T15" fmla="*/ 2147483647 h 658"/>
              <a:gd name="T16" fmla="*/ 2147483647 w 902"/>
              <a:gd name="T17" fmla="*/ 2147483647 h 658"/>
              <a:gd name="T18" fmla="*/ 2147483647 w 902"/>
              <a:gd name="T19" fmla="*/ 2147483647 h 658"/>
              <a:gd name="T20" fmla="*/ 2147483647 w 902"/>
              <a:gd name="T21" fmla="*/ 2147483647 h 658"/>
              <a:gd name="T22" fmla="*/ 2147483647 w 902"/>
              <a:gd name="T23" fmla="*/ 2147483647 h 658"/>
              <a:gd name="T24" fmla="*/ 2147483647 w 902"/>
              <a:gd name="T25" fmla="*/ 2147483647 h 658"/>
              <a:gd name="T26" fmla="*/ 2147483647 w 902"/>
              <a:gd name="T27" fmla="*/ 2147483647 h 658"/>
              <a:gd name="T28" fmla="*/ 2147483647 w 902"/>
              <a:gd name="T29" fmla="*/ 2147483647 h 658"/>
              <a:gd name="T30" fmla="*/ 2147483647 w 902"/>
              <a:gd name="T31" fmla="*/ 0 h 658"/>
              <a:gd name="T32" fmla="*/ 2147483647 w 902"/>
              <a:gd name="T33" fmla="*/ 0 h 658"/>
              <a:gd name="T34" fmla="*/ 2147483647 w 902"/>
              <a:gd name="T35" fmla="*/ 0 h 658"/>
              <a:gd name="T36" fmla="*/ 2147483647 w 902"/>
              <a:gd name="T37" fmla="*/ 2147483647 h 658"/>
              <a:gd name="T38" fmla="*/ 2147483647 w 902"/>
              <a:gd name="T39" fmla="*/ 2147483647 h 658"/>
              <a:gd name="T40" fmla="*/ 2147483647 w 902"/>
              <a:gd name="T41" fmla="*/ 2147483647 h 658"/>
              <a:gd name="T42" fmla="*/ 2147483647 w 902"/>
              <a:gd name="T43" fmla="*/ 2147483647 h 658"/>
              <a:gd name="T44" fmla="*/ 2147483647 w 902"/>
              <a:gd name="T45" fmla="*/ 2147483647 h 658"/>
              <a:gd name="T46" fmla="*/ 2147483647 w 902"/>
              <a:gd name="T47" fmla="*/ 2147483647 h 658"/>
              <a:gd name="T48" fmla="*/ 2147483647 w 902"/>
              <a:gd name="T49" fmla="*/ 2147483647 h 658"/>
              <a:gd name="T50" fmla="*/ 2147483647 w 902"/>
              <a:gd name="T51" fmla="*/ 2147483647 h 658"/>
              <a:gd name="T52" fmla="*/ 2147483647 w 902"/>
              <a:gd name="T53" fmla="*/ 2147483647 h 658"/>
              <a:gd name="T54" fmla="*/ 2147483647 w 902"/>
              <a:gd name="T55" fmla="*/ 2147483647 h 658"/>
              <a:gd name="T56" fmla="*/ 2147483647 w 902"/>
              <a:gd name="T57" fmla="*/ 2147483647 h 658"/>
              <a:gd name="T58" fmla="*/ 2147483647 w 902"/>
              <a:gd name="T59" fmla="*/ 2147483647 h 658"/>
              <a:gd name="T60" fmla="*/ 2147483647 w 902"/>
              <a:gd name="T61" fmla="*/ 2147483647 h 658"/>
              <a:gd name="T62" fmla="*/ 2147483647 w 902"/>
              <a:gd name="T63" fmla="*/ 2147483647 h 658"/>
              <a:gd name="T64" fmla="*/ 2147483647 w 902"/>
              <a:gd name="T65" fmla="*/ 2147483647 h 658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w 902"/>
              <a:gd name="T100" fmla="*/ 0 h 658"/>
              <a:gd name="T101" fmla="*/ 902 w 902"/>
              <a:gd name="T102" fmla="*/ 658 h 658"/>
            </a:gdLst>
            <a:ahLst/>
            <a:cxnLst>
              <a:cxn ang="T66">
                <a:pos x="T0" y="T1"/>
              </a:cxn>
              <a:cxn ang="T67">
                <a:pos x="T2" y="T3"/>
              </a:cxn>
              <a:cxn ang="T68">
                <a:pos x="T4" y="T5"/>
              </a:cxn>
              <a:cxn ang="T69">
                <a:pos x="T6" y="T7"/>
              </a:cxn>
              <a:cxn ang="T70">
                <a:pos x="T8" y="T9"/>
              </a:cxn>
              <a:cxn ang="T71">
                <a:pos x="T10" y="T11"/>
              </a:cxn>
              <a:cxn ang="T72">
                <a:pos x="T12" y="T13"/>
              </a:cxn>
              <a:cxn ang="T73">
                <a:pos x="T14" y="T15"/>
              </a:cxn>
              <a:cxn ang="T74">
                <a:pos x="T16" y="T17"/>
              </a:cxn>
              <a:cxn ang="T75">
                <a:pos x="T18" y="T19"/>
              </a:cxn>
              <a:cxn ang="T76">
                <a:pos x="T20" y="T21"/>
              </a:cxn>
              <a:cxn ang="T77">
                <a:pos x="T22" y="T23"/>
              </a:cxn>
              <a:cxn ang="T78">
                <a:pos x="T24" y="T25"/>
              </a:cxn>
              <a:cxn ang="T79">
                <a:pos x="T26" y="T27"/>
              </a:cxn>
              <a:cxn ang="T80">
                <a:pos x="T28" y="T29"/>
              </a:cxn>
              <a:cxn ang="T81">
                <a:pos x="T30" y="T31"/>
              </a:cxn>
              <a:cxn ang="T82">
                <a:pos x="T32" y="T33"/>
              </a:cxn>
              <a:cxn ang="T83">
                <a:pos x="T34" y="T35"/>
              </a:cxn>
              <a:cxn ang="T84">
                <a:pos x="T36" y="T37"/>
              </a:cxn>
              <a:cxn ang="T85">
                <a:pos x="T38" y="T39"/>
              </a:cxn>
              <a:cxn ang="T86">
                <a:pos x="T40" y="T41"/>
              </a:cxn>
              <a:cxn ang="T87">
                <a:pos x="T42" y="T43"/>
              </a:cxn>
              <a:cxn ang="T88">
                <a:pos x="T44" y="T45"/>
              </a:cxn>
              <a:cxn ang="T89">
                <a:pos x="T46" y="T47"/>
              </a:cxn>
              <a:cxn ang="T90">
                <a:pos x="T48" y="T49"/>
              </a:cxn>
              <a:cxn ang="T91">
                <a:pos x="T50" y="T51"/>
              </a:cxn>
              <a:cxn ang="T92">
                <a:pos x="T52" y="T53"/>
              </a:cxn>
              <a:cxn ang="T93">
                <a:pos x="T54" y="T55"/>
              </a:cxn>
              <a:cxn ang="T94">
                <a:pos x="T56" y="T57"/>
              </a:cxn>
              <a:cxn ang="T95">
                <a:pos x="T58" y="T59"/>
              </a:cxn>
              <a:cxn ang="T96">
                <a:pos x="T60" y="T61"/>
              </a:cxn>
              <a:cxn ang="T97">
                <a:pos x="T62" y="T63"/>
              </a:cxn>
              <a:cxn ang="T98">
                <a:pos x="T64" y="T65"/>
              </a:cxn>
            </a:cxnLst>
            <a:rect l="T99" t="T100" r="T101" b="T102"/>
            <a:pathLst>
              <a:path w="902" h="658">
                <a:moveTo>
                  <a:pt x="0" y="658"/>
                </a:moveTo>
                <a:cubicBezTo>
                  <a:pt x="15" y="634"/>
                  <a:pt x="30" y="597"/>
                  <a:pt x="45" y="573"/>
                </a:cubicBezTo>
                <a:cubicBezTo>
                  <a:pt x="55" y="544"/>
                  <a:pt x="65" y="535"/>
                  <a:pt x="75" y="506"/>
                </a:cubicBezTo>
                <a:cubicBezTo>
                  <a:pt x="90" y="487"/>
                  <a:pt x="105" y="458"/>
                  <a:pt x="120" y="439"/>
                </a:cubicBezTo>
                <a:cubicBezTo>
                  <a:pt x="130" y="415"/>
                  <a:pt x="140" y="390"/>
                  <a:pt x="150" y="366"/>
                </a:cubicBezTo>
                <a:cubicBezTo>
                  <a:pt x="160" y="346"/>
                  <a:pt x="170" y="327"/>
                  <a:pt x="180" y="307"/>
                </a:cubicBezTo>
                <a:cubicBezTo>
                  <a:pt x="190" y="293"/>
                  <a:pt x="200" y="278"/>
                  <a:pt x="210" y="264"/>
                </a:cubicBezTo>
                <a:cubicBezTo>
                  <a:pt x="220" y="244"/>
                  <a:pt x="230" y="225"/>
                  <a:pt x="240" y="205"/>
                </a:cubicBezTo>
                <a:cubicBezTo>
                  <a:pt x="250" y="190"/>
                  <a:pt x="260" y="176"/>
                  <a:pt x="270" y="161"/>
                </a:cubicBezTo>
                <a:cubicBezTo>
                  <a:pt x="280" y="151"/>
                  <a:pt x="290" y="130"/>
                  <a:pt x="300" y="120"/>
                </a:cubicBezTo>
                <a:cubicBezTo>
                  <a:pt x="305" y="105"/>
                  <a:pt x="311" y="103"/>
                  <a:pt x="316" y="88"/>
                </a:cubicBezTo>
                <a:cubicBezTo>
                  <a:pt x="326" y="78"/>
                  <a:pt x="336" y="69"/>
                  <a:pt x="346" y="59"/>
                </a:cubicBezTo>
                <a:lnTo>
                  <a:pt x="361" y="44"/>
                </a:lnTo>
                <a:cubicBezTo>
                  <a:pt x="371" y="39"/>
                  <a:pt x="381" y="35"/>
                  <a:pt x="391" y="30"/>
                </a:cubicBezTo>
                <a:lnTo>
                  <a:pt x="406" y="15"/>
                </a:lnTo>
                <a:lnTo>
                  <a:pt x="436" y="0"/>
                </a:lnTo>
                <a:lnTo>
                  <a:pt x="451" y="0"/>
                </a:lnTo>
                <a:lnTo>
                  <a:pt x="466" y="0"/>
                </a:lnTo>
                <a:lnTo>
                  <a:pt x="496" y="15"/>
                </a:lnTo>
                <a:lnTo>
                  <a:pt x="511" y="30"/>
                </a:lnTo>
                <a:cubicBezTo>
                  <a:pt x="521" y="35"/>
                  <a:pt x="531" y="39"/>
                  <a:pt x="541" y="44"/>
                </a:cubicBezTo>
                <a:lnTo>
                  <a:pt x="556" y="59"/>
                </a:lnTo>
                <a:cubicBezTo>
                  <a:pt x="566" y="69"/>
                  <a:pt x="576" y="78"/>
                  <a:pt x="586" y="88"/>
                </a:cubicBezTo>
                <a:cubicBezTo>
                  <a:pt x="591" y="103"/>
                  <a:pt x="596" y="105"/>
                  <a:pt x="601" y="120"/>
                </a:cubicBezTo>
                <a:cubicBezTo>
                  <a:pt x="611" y="130"/>
                  <a:pt x="621" y="151"/>
                  <a:pt x="631" y="161"/>
                </a:cubicBezTo>
                <a:cubicBezTo>
                  <a:pt x="641" y="176"/>
                  <a:pt x="651" y="190"/>
                  <a:pt x="661" y="205"/>
                </a:cubicBezTo>
                <a:cubicBezTo>
                  <a:pt x="671" y="225"/>
                  <a:pt x="681" y="244"/>
                  <a:pt x="691" y="264"/>
                </a:cubicBezTo>
                <a:cubicBezTo>
                  <a:pt x="701" y="278"/>
                  <a:pt x="711" y="293"/>
                  <a:pt x="721" y="307"/>
                </a:cubicBezTo>
                <a:cubicBezTo>
                  <a:pt x="731" y="327"/>
                  <a:pt x="742" y="346"/>
                  <a:pt x="752" y="366"/>
                </a:cubicBezTo>
                <a:cubicBezTo>
                  <a:pt x="762" y="390"/>
                  <a:pt x="772" y="415"/>
                  <a:pt x="782" y="439"/>
                </a:cubicBezTo>
                <a:cubicBezTo>
                  <a:pt x="794" y="462"/>
                  <a:pt x="815" y="482"/>
                  <a:pt x="827" y="506"/>
                </a:cubicBezTo>
                <a:cubicBezTo>
                  <a:pt x="837" y="535"/>
                  <a:pt x="847" y="556"/>
                  <a:pt x="857" y="585"/>
                </a:cubicBezTo>
                <a:cubicBezTo>
                  <a:pt x="872" y="609"/>
                  <a:pt x="887" y="634"/>
                  <a:pt x="902" y="658"/>
                </a:cubicBezTo>
              </a:path>
            </a:pathLst>
          </a:custGeom>
          <a:noFill/>
          <a:ln w="19050">
            <a:solidFill>
              <a:srgbClr val="000000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NZ" altLang="en-US" sz="1800" b="0" i="0" u="none" strike="noStrike" kern="120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ahoma" panose="020B0604030504040204" pitchFamily="34" charset="0"/>
              <a:ea typeface="+mn-ea"/>
              <a:cs typeface="+mn-cs"/>
            </a:endParaRPr>
          </a:p>
        </p:txBody>
      </p:sp>
      <p:sp>
        <p:nvSpPr>
          <p:cNvPr id="48200" name="Freeform 260"/>
          <p:cNvSpPr>
            <a:spLocks/>
          </p:cNvSpPr>
          <p:nvPr/>
        </p:nvSpPr>
        <p:spPr bwMode="auto">
          <a:xfrm rot="10800000" flipV="1">
            <a:off x="6945313" y="4043363"/>
            <a:ext cx="1123950" cy="1144587"/>
          </a:xfrm>
          <a:custGeom>
            <a:avLst/>
            <a:gdLst>
              <a:gd name="T0" fmla="*/ 0 w 511"/>
              <a:gd name="T1" fmla="*/ 2147483647 h 658"/>
              <a:gd name="T2" fmla="*/ 2147483647 w 511"/>
              <a:gd name="T3" fmla="*/ 2147483647 h 658"/>
              <a:gd name="T4" fmla="*/ 2147483647 w 511"/>
              <a:gd name="T5" fmla="*/ 0 h 658"/>
              <a:gd name="T6" fmla="*/ 2147483647 w 511"/>
              <a:gd name="T7" fmla="*/ 0 h 658"/>
              <a:gd name="T8" fmla="*/ 2147483647 w 511"/>
              <a:gd name="T9" fmla="*/ 0 h 658"/>
              <a:gd name="T10" fmla="*/ 2147483647 w 511"/>
              <a:gd name="T11" fmla="*/ 2147483647 h 658"/>
              <a:gd name="T12" fmla="*/ 2147483647 w 511"/>
              <a:gd name="T13" fmla="*/ 2147483647 h 658"/>
              <a:gd name="T14" fmla="*/ 2147483647 w 511"/>
              <a:gd name="T15" fmla="*/ 2147483647 h 658"/>
              <a:gd name="T16" fmla="*/ 2147483647 w 511"/>
              <a:gd name="T17" fmla="*/ 2147483647 h 658"/>
              <a:gd name="T18" fmla="*/ 2147483647 w 511"/>
              <a:gd name="T19" fmla="*/ 2147483647 h 658"/>
              <a:gd name="T20" fmla="*/ 2147483647 w 511"/>
              <a:gd name="T21" fmla="*/ 2147483647 h 658"/>
              <a:gd name="T22" fmla="*/ 2147483647 w 511"/>
              <a:gd name="T23" fmla="*/ 2147483647 h 658"/>
              <a:gd name="T24" fmla="*/ 2147483647 w 511"/>
              <a:gd name="T25" fmla="*/ 2147483647 h 658"/>
              <a:gd name="T26" fmla="*/ 2147483647 w 511"/>
              <a:gd name="T27" fmla="*/ 2147483647 h 658"/>
              <a:gd name="T28" fmla="*/ 2147483647 w 511"/>
              <a:gd name="T29" fmla="*/ 2147483647 h 658"/>
              <a:gd name="T30" fmla="*/ 2147483647 w 511"/>
              <a:gd name="T31" fmla="*/ 2147483647 h 658"/>
              <a:gd name="T32" fmla="*/ 2147483647 w 511"/>
              <a:gd name="T33" fmla="*/ 2147483647 h 658"/>
              <a:gd name="T34" fmla="*/ 2147483647 w 511"/>
              <a:gd name="T35" fmla="*/ 2147483647 h 658"/>
              <a:gd name="T36" fmla="*/ 2147483647 w 511"/>
              <a:gd name="T37" fmla="*/ 2147483647 h 658"/>
              <a:gd name="T38" fmla="*/ 2147483647 w 511"/>
              <a:gd name="T39" fmla="*/ 2147483647 h 658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w 511"/>
              <a:gd name="T61" fmla="*/ 0 h 658"/>
              <a:gd name="T62" fmla="*/ 511 w 511"/>
              <a:gd name="T63" fmla="*/ 658 h 658"/>
            </a:gdLst>
            <a:ahLst/>
            <a:cxnLst>
              <a:cxn ang="T40">
                <a:pos x="T0" y="T1"/>
              </a:cxn>
              <a:cxn ang="T41">
                <a:pos x="T2" y="T3"/>
              </a:cxn>
              <a:cxn ang="T42">
                <a:pos x="T4" y="T5"/>
              </a:cxn>
              <a:cxn ang="T43">
                <a:pos x="T6" y="T7"/>
              </a:cxn>
              <a:cxn ang="T44">
                <a:pos x="T8" y="T9"/>
              </a:cxn>
              <a:cxn ang="T45">
                <a:pos x="T10" y="T11"/>
              </a:cxn>
              <a:cxn ang="T46">
                <a:pos x="T12" y="T13"/>
              </a:cxn>
              <a:cxn ang="T47">
                <a:pos x="T14" y="T15"/>
              </a:cxn>
              <a:cxn ang="T48">
                <a:pos x="T16" y="T17"/>
              </a:cxn>
              <a:cxn ang="T49">
                <a:pos x="T18" y="T19"/>
              </a:cxn>
              <a:cxn ang="T50">
                <a:pos x="T20" y="T21"/>
              </a:cxn>
              <a:cxn ang="T51">
                <a:pos x="T22" y="T23"/>
              </a:cxn>
              <a:cxn ang="T52">
                <a:pos x="T24" y="T25"/>
              </a:cxn>
              <a:cxn ang="T53">
                <a:pos x="T26" y="T27"/>
              </a:cxn>
              <a:cxn ang="T54">
                <a:pos x="T28" y="T29"/>
              </a:cxn>
              <a:cxn ang="T55">
                <a:pos x="T30" y="T31"/>
              </a:cxn>
              <a:cxn ang="T56">
                <a:pos x="T32" y="T33"/>
              </a:cxn>
              <a:cxn ang="T57">
                <a:pos x="T34" y="T35"/>
              </a:cxn>
              <a:cxn ang="T58">
                <a:pos x="T36" y="T37"/>
              </a:cxn>
              <a:cxn ang="T59">
                <a:pos x="T38" y="T39"/>
              </a:cxn>
            </a:cxnLst>
            <a:rect l="T60" t="T61" r="T62" b="T63"/>
            <a:pathLst>
              <a:path w="511" h="658">
                <a:moveTo>
                  <a:pt x="0" y="30"/>
                </a:moveTo>
                <a:lnTo>
                  <a:pt x="15" y="15"/>
                </a:lnTo>
                <a:lnTo>
                  <a:pt x="45" y="0"/>
                </a:lnTo>
                <a:lnTo>
                  <a:pt x="60" y="0"/>
                </a:lnTo>
                <a:lnTo>
                  <a:pt x="75" y="0"/>
                </a:lnTo>
                <a:lnTo>
                  <a:pt x="105" y="15"/>
                </a:lnTo>
                <a:lnTo>
                  <a:pt x="120" y="30"/>
                </a:lnTo>
                <a:cubicBezTo>
                  <a:pt x="130" y="35"/>
                  <a:pt x="140" y="39"/>
                  <a:pt x="150" y="44"/>
                </a:cubicBezTo>
                <a:lnTo>
                  <a:pt x="165" y="59"/>
                </a:lnTo>
                <a:cubicBezTo>
                  <a:pt x="175" y="69"/>
                  <a:pt x="185" y="78"/>
                  <a:pt x="195" y="88"/>
                </a:cubicBezTo>
                <a:cubicBezTo>
                  <a:pt x="200" y="103"/>
                  <a:pt x="212" y="117"/>
                  <a:pt x="217" y="132"/>
                </a:cubicBezTo>
                <a:cubicBezTo>
                  <a:pt x="227" y="142"/>
                  <a:pt x="230" y="151"/>
                  <a:pt x="240" y="161"/>
                </a:cubicBezTo>
                <a:cubicBezTo>
                  <a:pt x="250" y="176"/>
                  <a:pt x="260" y="190"/>
                  <a:pt x="270" y="205"/>
                </a:cubicBezTo>
                <a:cubicBezTo>
                  <a:pt x="280" y="225"/>
                  <a:pt x="290" y="244"/>
                  <a:pt x="300" y="264"/>
                </a:cubicBezTo>
                <a:cubicBezTo>
                  <a:pt x="310" y="278"/>
                  <a:pt x="320" y="293"/>
                  <a:pt x="330" y="307"/>
                </a:cubicBezTo>
                <a:cubicBezTo>
                  <a:pt x="340" y="327"/>
                  <a:pt x="351" y="346"/>
                  <a:pt x="361" y="366"/>
                </a:cubicBezTo>
                <a:cubicBezTo>
                  <a:pt x="371" y="390"/>
                  <a:pt x="381" y="415"/>
                  <a:pt x="391" y="439"/>
                </a:cubicBezTo>
                <a:cubicBezTo>
                  <a:pt x="406" y="458"/>
                  <a:pt x="411" y="478"/>
                  <a:pt x="426" y="497"/>
                </a:cubicBezTo>
                <a:cubicBezTo>
                  <a:pt x="436" y="526"/>
                  <a:pt x="456" y="556"/>
                  <a:pt x="466" y="585"/>
                </a:cubicBezTo>
                <a:cubicBezTo>
                  <a:pt x="481" y="609"/>
                  <a:pt x="496" y="634"/>
                  <a:pt x="511" y="658"/>
                </a:cubicBezTo>
              </a:path>
            </a:pathLst>
          </a:custGeom>
          <a:noFill/>
          <a:ln w="19050">
            <a:solidFill>
              <a:srgbClr val="000000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NZ" altLang="en-US" sz="1800" b="0" i="0" u="none" strike="noStrike" kern="120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ahoma" panose="020B0604030504040204" pitchFamily="34" charset="0"/>
              <a:ea typeface="+mn-ea"/>
              <a:cs typeface="+mn-cs"/>
            </a:endParaRPr>
          </a:p>
        </p:txBody>
      </p:sp>
      <p:sp>
        <p:nvSpPr>
          <p:cNvPr id="48201" name="Freeform 259"/>
          <p:cNvSpPr>
            <a:spLocks/>
          </p:cNvSpPr>
          <p:nvPr/>
        </p:nvSpPr>
        <p:spPr bwMode="auto">
          <a:xfrm flipV="1">
            <a:off x="2308225" y="5187950"/>
            <a:ext cx="1982788" cy="1146175"/>
          </a:xfrm>
          <a:custGeom>
            <a:avLst/>
            <a:gdLst>
              <a:gd name="T0" fmla="*/ 0 w 902"/>
              <a:gd name="T1" fmla="*/ 2147483647 h 658"/>
              <a:gd name="T2" fmla="*/ 2147483647 w 902"/>
              <a:gd name="T3" fmla="*/ 2147483647 h 658"/>
              <a:gd name="T4" fmla="*/ 2147483647 w 902"/>
              <a:gd name="T5" fmla="*/ 2147483647 h 658"/>
              <a:gd name="T6" fmla="*/ 2147483647 w 902"/>
              <a:gd name="T7" fmla="*/ 2147483647 h 658"/>
              <a:gd name="T8" fmla="*/ 2147483647 w 902"/>
              <a:gd name="T9" fmla="*/ 2147483647 h 658"/>
              <a:gd name="T10" fmla="*/ 2147483647 w 902"/>
              <a:gd name="T11" fmla="*/ 2147483647 h 658"/>
              <a:gd name="T12" fmla="*/ 2147483647 w 902"/>
              <a:gd name="T13" fmla="*/ 2147483647 h 658"/>
              <a:gd name="T14" fmla="*/ 2147483647 w 902"/>
              <a:gd name="T15" fmla="*/ 2147483647 h 658"/>
              <a:gd name="T16" fmla="*/ 2147483647 w 902"/>
              <a:gd name="T17" fmla="*/ 2147483647 h 658"/>
              <a:gd name="T18" fmla="*/ 2147483647 w 902"/>
              <a:gd name="T19" fmla="*/ 2147483647 h 658"/>
              <a:gd name="T20" fmla="*/ 2147483647 w 902"/>
              <a:gd name="T21" fmla="*/ 2147483647 h 658"/>
              <a:gd name="T22" fmla="*/ 2147483647 w 902"/>
              <a:gd name="T23" fmla="*/ 2147483647 h 658"/>
              <a:gd name="T24" fmla="*/ 2147483647 w 902"/>
              <a:gd name="T25" fmla="*/ 2147483647 h 658"/>
              <a:gd name="T26" fmla="*/ 2147483647 w 902"/>
              <a:gd name="T27" fmla="*/ 2147483647 h 658"/>
              <a:gd name="T28" fmla="*/ 2147483647 w 902"/>
              <a:gd name="T29" fmla="*/ 2147483647 h 658"/>
              <a:gd name="T30" fmla="*/ 2147483647 w 902"/>
              <a:gd name="T31" fmla="*/ 0 h 658"/>
              <a:gd name="T32" fmla="*/ 2147483647 w 902"/>
              <a:gd name="T33" fmla="*/ 0 h 658"/>
              <a:gd name="T34" fmla="*/ 2147483647 w 902"/>
              <a:gd name="T35" fmla="*/ 0 h 658"/>
              <a:gd name="T36" fmla="*/ 2147483647 w 902"/>
              <a:gd name="T37" fmla="*/ 2147483647 h 658"/>
              <a:gd name="T38" fmla="*/ 2147483647 w 902"/>
              <a:gd name="T39" fmla="*/ 2147483647 h 658"/>
              <a:gd name="T40" fmla="*/ 2147483647 w 902"/>
              <a:gd name="T41" fmla="*/ 2147483647 h 658"/>
              <a:gd name="T42" fmla="*/ 2147483647 w 902"/>
              <a:gd name="T43" fmla="*/ 2147483647 h 658"/>
              <a:gd name="T44" fmla="*/ 2147483647 w 902"/>
              <a:gd name="T45" fmla="*/ 2147483647 h 658"/>
              <a:gd name="T46" fmla="*/ 2147483647 w 902"/>
              <a:gd name="T47" fmla="*/ 2147483647 h 658"/>
              <a:gd name="T48" fmla="*/ 2147483647 w 902"/>
              <a:gd name="T49" fmla="*/ 2147483647 h 658"/>
              <a:gd name="T50" fmla="*/ 2147483647 w 902"/>
              <a:gd name="T51" fmla="*/ 2147483647 h 658"/>
              <a:gd name="T52" fmla="*/ 2147483647 w 902"/>
              <a:gd name="T53" fmla="*/ 2147483647 h 658"/>
              <a:gd name="T54" fmla="*/ 2147483647 w 902"/>
              <a:gd name="T55" fmla="*/ 2147483647 h 658"/>
              <a:gd name="T56" fmla="*/ 2147483647 w 902"/>
              <a:gd name="T57" fmla="*/ 2147483647 h 658"/>
              <a:gd name="T58" fmla="*/ 2147483647 w 902"/>
              <a:gd name="T59" fmla="*/ 2147483647 h 658"/>
              <a:gd name="T60" fmla="*/ 2147483647 w 902"/>
              <a:gd name="T61" fmla="*/ 2147483647 h 658"/>
              <a:gd name="T62" fmla="*/ 2147483647 w 902"/>
              <a:gd name="T63" fmla="*/ 2147483647 h 658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w 902"/>
              <a:gd name="T97" fmla="*/ 0 h 658"/>
              <a:gd name="T98" fmla="*/ 902 w 902"/>
              <a:gd name="T99" fmla="*/ 658 h 658"/>
            </a:gdLst>
            <a:ahLst/>
            <a:cxnLst>
              <a:cxn ang="T64">
                <a:pos x="T0" y="T1"/>
              </a:cxn>
              <a:cxn ang="T65">
                <a:pos x="T2" y="T3"/>
              </a:cxn>
              <a:cxn ang="T66">
                <a:pos x="T4" y="T5"/>
              </a:cxn>
              <a:cxn ang="T67">
                <a:pos x="T6" y="T7"/>
              </a:cxn>
              <a:cxn ang="T68">
                <a:pos x="T8" y="T9"/>
              </a:cxn>
              <a:cxn ang="T69">
                <a:pos x="T10" y="T11"/>
              </a:cxn>
              <a:cxn ang="T70">
                <a:pos x="T12" y="T13"/>
              </a:cxn>
              <a:cxn ang="T71">
                <a:pos x="T14" y="T15"/>
              </a:cxn>
              <a:cxn ang="T72">
                <a:pos x="T16" y="T17"/>
              </a:cxn>
              <a:cxn ang="T73">
                <a:pos x="T18" y="T19"/>
              </a:cxn>
              <a:cxn ang="T74">
                <a:pos x="T20" y="T21"/>
              </a:cxn>
              <a:cxn ang="T75">
                <a:pos x="T22" y="T23"/>
              </a:cxn>
              <a:cxn ang="T76">
                <a:pos x="T24" y="T25"/>
              </a:cxn>
              <a:cxn ang="T77">
                <a:pos x="T26" y="T27"/>
              </a:cxn>
              <a:cxn ang="T78">
                <a:pos x="T28" y="T29"/>
              </a:cxn>
              <a:cxn ang="T79">
                <a:pos x="T30" y="T31"/>
              </a:cxn>
              <a:cxn ang="T80">
                <a:pos x="T32" y="T33"/>
              </a:cxn>
              <a:cxn ang="T81">
                <a:pos x="T34" y="T35"/>
              </a:cxn>
              <a:cxn ang="T82">
                <a:pos x="T36" y="T37"/>
              </a:cxn>
              <a:cxn ang="T83">
                <a:pos x="T38" y="T39"/>
              </a:cxn>
              <a:cxn ang="T84">
                <a:pos x="T40" y="T41"/>
              </a:cxn>
              <a:cxn ang="T85">
                <a:pos x="T42" y="T43"/>
              </a:cxn>
              <a:cxn ang="T86">
                <a:pos x="T44" y="T45"/>
              </a:cxn>
              <a:cxn ang="T87">
                <a:pos x="T46" y="T47"/>
              </a:cxn>
              <a:cxn ang="T88">
                <a:pos x="T48" y="T49"/>
              </a:cxn>
              <a:cxn ang="T89">
                <a:pos x="T50" y="T51"/>
              </a:cxn>
              <a:cxn ang="T90">
                <a:pos x="T52" y="T53"/>
              </a:cxn>
              <a:cxn ang="T91">
                <a:pos x="T54" y="T55"/>
              </a:cxn>
              <a:cxn ang="T92">
                <a:pos x="T56" y="T57"/>
              </a:cxn>
              <a:cxn ang="T93">
                <a:pos x="T58" y="T59"/>
              </a:cxn>
              <a:cxn ang="T94">
                <a:pos x="T60" y="T61"/>
              </a:cxn>
              <a:cxn ang="T95">
                <a:pos x="T62" y="T63"/>
              </a:cxn>
            </a:cxnLst>
            <a:rect l="T96" t="T97" r="T98" b="T99"/>
            <a:pathLst>
              <a:path w="902" h="658">
                <a:moveTo>
                  <a:pt x="0" y="658"/>
                </a:moveTo>
                <a:cubicBezTo>
                  <a:pt x="15" y="634"/>
                  <a:pt x="30" y="597"/>
                  <a:pt x="45" y="573"/>
                </a:cubicBezTo>
                <a:cubicBezTo>
                  <a:pt x="55" y="544"/>
                  <a:pt x="65" y="535"/>
                  <a:pt x="75" y="506"/>
                </a:cubicBezTo>
                <a:cubicBezTo>
                  <a:pt x="90" y="487"/>
                  <a:pt x="105" y="446"/>
                  <a:pt x="120" y="427"/>
                </a:cubicBezTo>
                <a:cubicBezTo>
                  <a:pt x="130" y="403"/>
                  <a:pt x="140" y="390"/>
                  <a:pt x="150" y="366"/>
                </a:cubicBezTo>
                <a:cubicBezTo>
                  <a:pt x="160" y="346"/>
                  <a:pt x="170" y="327"/>
                  <a:pt x="180" y="307"/>
                </a:cubicBezTo>
                <a:cubicBezTo>
                  <a:pt x="190" y="293"/>
                  <a:pt x="200" y="278"/>
                  <a:pt x="210" y="264"/>
                </a:cubicBezTo>
                <a:cubicBezTo>
                  <a:pt x="220" y="244"/>
                  <a:pt x="230" y="225"/>
                  <a:pt x="240" y="205"/>
                </a:cubicBezTo>
                <a:cubicBezTo>
                  <a:pt x="250" y="190"/>
                  <a:pt x="260" y="176"/>
                  <a:pt x="270" y="161"/>
                </a:cubicBezTo>
                <a:cubicBezTo>
                  <a:pt x="280" y="151"/>
                  <a:pt x="290" y="130"/>
                  <a:pt x="300" y="120"/>
                </a:cubicBezTo>
                <a:cubicBezTo>
                  <a:pt x="305" y="105"/>
                  <a:pt x="311" y="103"/>
                  <a:pt x="316" y="88"/>
                </a:cubicBezTo>
                <a:cubicBezTo>
                  <a:pt x="326" y="78"/>
                  <a:pt x="336" y="69"/>
                  <a:pt x="346" y="59"/>
                </a:cubicBezTo>
                <a:lnTo>
                  <a:pt x="361" y="44"/>
                </a:lnTo>
                <a:cubicBezTo>
                  <a:pt x="371" y="39"/>
                  <a:pt x="381" y="35"/>
                  <a:pt x="391" y="30"/>
                </a:cubicBezTo>
                <a:lnTo>
                  <a:pt x="406" y="15"/>
                </a:lnTo>
                <a:lnTo>
                  <a:pt x="436" y="0"/>
                </a:lnTo>
                <a:lnTo>
                  <a:pt x="451" y="0"/>
                </a:lnTo>
                <a:lnTo>
                  <a:pt x="466" y="0"/>
                </a:lnTo>
                <a:lnTo>
                  <a:pt x="496" y="15"/>
                </a:lnTo>
                <a:lnTo>
                  <a:pt x="511" y="30"/>
                </a:lnTo>
                <a:cubicBezTo>
                  <a:pt x="521" y="35"/>
                  <a:pt x="531" y="39"/>
                  <a:pt x="541" y="44"/>
                </a:cubicBezTo>
                <a:lnTo>
                  <a:pt x="556" y="59"/>
                </a:lnTo>
                <a:cubicBezTo>
                  <a:pt x="566" y="69"/>
                  <a:pt x="576" y="78"/>
                  <a:pt x="586" y="88"/>
                </a:cubicBezTo>
                <a:cubicBezTo>
                  <a:pt x="599" y="105"/>
                  <a:pt x="619" y="142"/>
                  <a:pt x="631" y="161"/>
                </a:cubicBezTo>
                <a:cubicBezTo>
                  <a:pt x="641" y="176"/>
                  <a:pt x="651" y="190"/>
                  <a:pt x="661" y="205"/>
                </a:cubicBezTo>
                <a:cubicBezTo>
                  <a:pt x="671" y="225"/>
                  <a:pt x="681" y="244"/>
                  <a:pt x="691" y="264"/>
                </a:cubicBezTo>
                <a:cubicBezTo>
                  <a:pt x="701" y="278"/>
                  <a:pt x="711" y="293"/>
                  <a:pt x="721" y="307"/>
                </a:cubicBezTo>
                <a:cubicBezTo>
                  <a:pt x="731" y="327"/>
                  <a:pt x="742" y="346"/>
                  <a:pt x="752" y="366"/>
                </a:cubicBezTo>
                <a:cubicBezTo>
                  <a:pt x="762" y="390"/>
                  <a:pt x="772" y="403"/>
                  <a:pt x="782" y="427"/>
                </a:cubicBezTo>
                <a:cubicBezTo>
                  <a:pt x="797" y="446"/>
                  <a:pt x="812" y="487"/>
                  <a:pt x="827" y="506"/>
                </a:cubicBezTo>
                <a:cubicBezTo>
                  <a:pt x="837" y="535"/>
                  <a:pt x="847" y="556"/>
                  <a:pt x="857" y="585"/>
                </a:cubicBezTo>
                <a:cubicBezTo>
                  <a:pt x="872" y="609"/>
                  <a:pt x="887" y="634"/>
                  <a:pt x="902" y="658"/>
                </a:cubicBezTo>
              </a:path>
            </a:pathLst>
          </a:custGeom>
          <a:noFill/>
          <a:ln w="19050">
            <a:solidFill>
              <a:srgbClr val="FFFF00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NZ" altLang="en-US" sz="1800" b="0" i="0" u="none" strike="noStrike" kern="120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ahoma" panose="020B0604030504040204" pitchFamily="34" charset="0"/>
              <a:ea typeface="+mn-ea"/>
              <a:cs typeface="+mn-cs"/>
            </a:endParaRPr>
          </a:p>
        </p:txBody>
      </p:sp>
      <p:sp>
        <p:nvSpPr>
          <p:cNvPr id="48202" name="Freeform 259"/>
          <p:cNvSpPr>
            <a:spLocks/>
          </p:cNvSpPr>
          <p:nvPr/>
        </p:nvSpPr>
        <p:spPr bwMode="auto">
          <a:xfrm flipV="1">
            <a:off x="6251575" y="5187950"/>
            <a:ext cx="1652588" cy="1146175"/>
          </a:xfrm>
          <a:custGeom>
            <a:avLst/>
            <a:gdLst>
              <a:gd name="T0" fmla="*/ 0 w 752"/>
              <a:gd name="T1" fmla="*/ 2147483647 h 658"/>
              <a:gd name="T2" fmla="*/ 2147483647 w 752"/>
              <a:gd name="T3" fmla="*/ 2147483647 h 658"/>
              <a:gd name="T4" fmla="*/ 2147483647 w 752"/>
              <a:gd name="T5" fmla="*/ 2147483647 h 658"/>
              <a:gd name="T6" fmla="*/ 2147483647 w 752"/>
              <a:gd name="T7" fmla="*/ 2147483647 h 658"/>
              <a:gd name="T8" fmla="*/ 2147483647 w 752"/>
              <a:gd name="T9" fmla="*/ 2147483647 h 658"/>
              <a:gd name="T10" fmla="*/ 2147483647 w 752"/>
              <a:gd name="T11" fmla="*/ 2147483647 h 658"/>
              <a:gd name="T12" fmla="*/ 2147483647 w 752"/>
              <a:gd name="T13" fmla="*/ 2147483647 h 658"/>
              <a:gd name="T14" fmla="*/ 2147483647 w 752"/>
              <a:gd name="T15" fmla="*/ 2147483647 h 658"/>
              <a:gd name="T16" fmla="*/ 2147483647 w 752"/>
              <a:gd name="T17" fmla="*/ 2147483647 h 658"/>
              <a:gd name="T18" fmla="*/ 2147483647 w 752"/>
              <a:gd name="T19" fmla="*/ 2147483647 h 658"/>
              <a:gd name="T20" fmla="*/ 2147483647 w 752"/>
              <a:gd name="T21" fmla="*/ 2147483647 h 658"/>
              <a:gd name="T22" fmla="*/ 2147483647 w 752"/>
              <a:gd name="T23" fmla="*/ 2147483647 h 658"/>
              <a:gd name="T24" fmla="*/ 2147483647 w 752"/>
              <a:gd name="T25" fmla="*/ 2147483647 h 658"/>
              <a:gd name="T26" fmla="*/ 2147483647 w 752"/>
              <a:gd name="T27" fmla="*/ 2147483647 h 658"/>
              <a:gd name="T28" fmla="*/ 2147483647 w 752"/>
              <a:gd name="T29" fmla="*/ 2147483647 h 658"/>
              <a:gd name="T30" fmla="*/ 2147483647 w 752"/>
              <a:gd name="T31" fmla="*/ 0 h 658"/>
              <a:gd name="T32" fmla="*/ 2147483647 w 752"/>
              <a:gd name="T33" fmla="*/ 0 h 658"/>
              <a:gd name="T34" fmla="*/ 2147483647 w 752"/>
              <a:gd name="T35" fmla="*/ 0 h 658"/>
              <a:gd name="T36" fmla="*/ 2147483647 w 752"/>
              <a:gd name="T37" fmla="*/ 2147483647 h 658"/>
              <a:gd name="T38" fmla="*/ 2147483647 w 752"/>
              <a:gd name="T39" fmla="*/ 2147483647 h 658"/>
              <a:gd name="T40" fmla="*/ 2147483647 w 752"/>
              <a:gd name="T41" fmla="*/ 2147483647 h 658"/>
              <a:gd name="T42" fmla="*/ 2147483647 w 752"/>
              <a:gd name="T43" fmla="*/ 2147483647 h 658"/>
              <a:gd name="T44" fmla="*/ 2147483647 w 752"/>
              <a:gd name="T45" fmla="*/ 2147483647 h 658"/>
              <a:gd name="T46" fmla="*/ 2147483647 w 752"/>
              <a:gd name="T47" fmla="*/ 2147483647 h 658"/>
              <a:gd name="T48" fmla="*/ 2147483647 w 752"/>
              <a:gd name="T49" fmla="*/ 2147483647 h 658"/>
              <a:gd name="T50" fmla="*/ 2147483647 w 752"/>
              <a:gd name="T51" fmla="*/ 2147483647 h 658"/>
              <a:gd name="T52" fmla="*/ 2147483647 w 752"/>
              <a:gd name="T53" fmla="*/ 2147483647 h 658"/>
              <a:gd name="T54" fmla="*/ 2147483647 w 752"/>
              <a:gd name="T55" fmla="*/ 2147483647 h 658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w 752"/>
              <a:gd name="T85" fmla="*/ 0 h 658"/>
              <a:gd name="T86" fmla="*/ 752 w 752"/>
              <a:gd name="T87" fmla="*/ 658 h 658"/>
            </a:gdLst>
            <a:ahLst/>
            <a:cxnLst>
              <a:cxn ang="T56">
                <a:pos x="T0" y="T1"/>
              </a:cxn>
              <a:cxn ang="T57">
                <a:pos x="T2" y="T3"/>
              </a:cxn>
              <a:cxn ang="T58">
                <a:pos x="T4" y="T5"/>
              </a:cxn>
              <a:cxn ang="T59">
                <a:pos x="T6" y="T7"/>
              </a:cxn>
              <a:cxn ang="T60">
                <a:pos x="T8" y="T9"/>
              </a:cxn>
              <a:cxn ang="T61">
                <a:pos x="T10" y="T11"/>
              </a:cxn>
              <a:cxn ang="T62">
                <a:pos x="T12" y="T13"/>
              </a:cxn>
              <a:cxn ang="T63">
                <a:pos x="T14" y="T15"/>
              </a:cxn>
              <a:cxn ang="T64">
                <a:pos x="T16" y="T17"/>
              </a:cxn>
              <a:cxn ang="T65">
                <a:pos x="T18" y="T19"/>
              </a:cxn>
              <a:cxn ang="T66">
                <a:pos x="T20" y="T21"/>
              </a:cxn>
              <a:cxn ang="T67">
                <a:pos x="T22" y="T23"/>
              </a:cxn>
              <a:cxn ang="T68">
                <a:pos x="T24" y="T25"/>
              </a:cxn>
              <a:cxn ang="T69">
                <a:pos x="T26" y="T27"/>
              </a:cxn>
              <a:cxn ang="T70">
                <a:pos x="T28" y="T29"/>
              </a:cxn>
              <a:cxn ang="T71">
                <a:pos x="T30" y="T31"/>
              </a:cxn>
              <a:cxn ang="T72">
                <a:pos x="T32" y="T33"/>
              </a:cxn>
              <a:cxn ang="T73">
                <a:pos x="T34" y="T35"/>
              </a:cxn>
              <a:cxn ang="T74">
                <a:pos x="T36" y="T37"/>
              </a:cxn>
              <a:cxn ang="T75">
                <a:pos x="T38" y="T39"/>
              </a:cxn>
              <a:cxn ang="T76">
                <a:pos x="T40" y="T41"/>
              </a:cxn>
              <a:cxn ang="T77">
                <a:pos x="T42" y="T43"/>
              </a:cxn>
              <a:cxn ang="T78">
                <a:pos x="T44" y="T45"/>
              </a:cxn>
              <a:cxn ang="T79">
                <a:pos x="T46" y="T47"/>
              </a:cxn>
              <a:cxn ang="T80">
                <a:pos x="T48" y="T49"/>
              </a:cxn>
              <a:cxn ang="T81">
                <a:pos x="T50" y="T51"/>
              </a:cxn>
              <a:cxn ang="T82">
                <a:pos x="T52" y="T53"/>
              </a:cxn>
              <a:cxn ang="T83">
                <a:pos x="T54" y="T55"/>
              </a:cxn>
            </a:cxnLst>
            <a:rect l="T84" t="T85" r="T86" b="T87"/>
            <a:pathLst>
              <a:path w="752" h="658">
                <a:moveTo>
                  <a:pt x="0" y="658"/>
                </a:moveTo>
                <a:cubicBezTo>
                  <a:pt x="15" y="634"/>
                  <a:pt x="30" y="597"/>
                  <a:pt x="45" y="573"/>
                </a:cubicBezTo>
                <a:cubicBezTo>
                  <a:pt x="55" y="544"/>
                  <a:pt x="65" y="535"/>
                  <a:pt x="75" y="506"/>
                </a:cubicBezTo>
                <a:cubicBezTo>
                  <a:pt x="90" y="487"/>
                  <a:pt x="105" y="446"/>
                  <a:pt x="120" y="427"/>
                </a:cubicBezTo>
                <a:cubicBezTo>
                  <a:pt x="130" y="403"/>
                  <a:pt x="140" y="390"/>
                  <a:pt x="150" y="366"/>
                </a:cubicBezTo>
                <a:cubicBezTo>
                  <a:pt x="160" y="346"/>
                  <a:pt x="170" y="327"/>
                  <a:pt x="180" y="307"/>
                </a:cubicBezTo>
                <a:cubicBezTo>
                  <a:pt x="190" y="293"/>
                  <a:pt x="200" y="278"/>
                  <a:pt x="210" y="264"/>
                </a:cubicBezTo>
                <a:cubicBezTo>
                  <a:pt x="220" y="244"/>
                  <a:pt x="230" y="225"/>
                  <a:pt x="240" y="205"/>
                </a:cubicBezTo>
                <a:cubicBezTo>
                  <a:pt x="250" y="190"/>
                  <a:pt x="260" y="176"/>
                  <a:pt x="270" y="161"/>
                </a:cubicBezTo>
                <a:cubicBezTo>
                  <a:pt x="280" y="151"/>
                  <a:pt x="290" y="130"/>
                  <a:pt x="300" y="120"/>
                </a:cubicBezTo>
                <a:cubicBezTo>
                  <a:pt x="305" y="105"/>
                  <a:pt x="311" y="103"/>
                  <a:pt x="316" y="88"/>
                </a:cubicBezTo>
                <a:cubicBezTo>
                  <a:pt x="326" y="78"/>
                  <a:pt x="336" y="69"/>
                  <a:pt x="346" y="59"/>
                </a:cubicBezTo>
                <a:lnTo>
                  <a:pt x="361" y="44"/>
                </a:lnTo>
                <a:cubicBezTo>
                  <a:pt x="371" y="39"/>
                  <a:pt x="381" y="35"/>
                  <a:pt x="391" y="30"/>
                </a:cubicBezTo>
                <a:lnTo>
                  <a:pt x="406" y="15"/>
                </a:lnTo>
                <a:lnTo>
                  <a:pt x="436" y="0"/>
                </a:lnTo>
                <a:lnTo>
                  <a:pt x="451" y="0"/>
                </a:lnTo>
                <a:lnTo>
                  <a:pt x="466" y="0"/>
                </a:lnTo>
                <a:lnTo>
                  <a:pt x="496" y="15"/>
                </a:lnTo>
                <a:lnTo>
                  <a:pt x="511" y="30"/>
                </a:lnTo>
                <a:cubicBezTo>
                  <a:pt x="521" y="35"/>
                  <a:pt x="531" y="39"/>
                  <a:pt x="541" y="44"/>
                </a:cubicBezTo>
                <a:lnTo>
                  <a:pt x="556" y="59"/>
                </a:lnTo>
                <a:cubicBezTo>
                  <a:pt x="566" y="69"/>
                  <a:pt x="576" y="78"/>
                  <a:pt x="586" y="88"/>
                </a:cubicBezTo>
                <a:cubicBezTo>
                  <a:pt x="599" y="105"/>
                  <a:pt x="619" y="142"/>
                  <a:pt x="631" y="161"/>
                </a:cubicBezTo>
                <a:cubicBezTo>
                  <a:pt x="641" y="176"/>
                  <a:pt x="651" y="190"/>
                  <a:pt x="661" y="205"/>
                </a:cubicBezTo>
                <a:cubicBezTo>
                  <a:pt x="671" y="225"/>
                  <a:pt x="681" y="244"/>
                  <a:pt x="691" y="264"/>
                </a:cubicBezTo>
                <a:cubicBezTo>
                  <a:pt x="701" y="278"/>
                  <a:pt x="711" y="293"/>
                  <a:pt x="721" y="307"/>
                </a:cubicBezTo>
                <a:cubicBezTo>
                  <a:pt x="731" y="327"/>
                  <a:pt x="742" y="346"/>
                  <a:pt x="752" y="366"/>
                </a:cubicBezTo>
              </a:path>
            </a:pathLst>
          </a:custGeom>
          <a:noFill/>
          <a:ln w="19050">
            <a:solidFill>
              <a:srgbClr val="FFFF00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NZ" altLang="en-US" sz="1800" b="0" i="0" u="none" strike="noStrike" kern="120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ahoma" panose="020B0604030504040204" pitchFamily="34" charset="0"/>
              <a:ea typeface="+mn-ea"/>
              <a:cs typeface="+mn-cs"/>
            </a:endParaRPr>
          </a:p>
        </p:txBody>
      </p:sp>
      <p:sp>
        <p:nvSpPr>
          <p:cNvPr id="48203" name="Freeform 258"/>
          <p:cNvSpPr>
            <a:spLocks/>
          </p:cNvSpPr>
          <p:nvPr/>
        </p:nvSpPr>
        <p:spPr bwMode="auto">
          <a:xfrm rot="10800000" flipV="1">
            <a:off x="4279900" y="4065588"/>
            <a:ext cx="1982788" cy="1144587"/>
          </a:xfrm>
          <a:custGeom>
            <a:avLst/>
            <a:gdLst>
              <a:gd name="T0" fmla="*/ 0 w 902"/>
              <a:gd name="T1" fmla="*/ 2147483647 h 658"/>
              <a:gd name="T2" fmla="*/ 2147483647 w 902"/>
              <a:gd name="T3" fmla="*/ 2147483647 h 658"/>
              <a:gd name="T4" fmla="*/ 2147483647 w 902"/>
              <a:gd name="T5" fmla="*/ 2147483647 h 658"/>
              <a:gd name="T6" fmla="*/ 2147483647 w 902"/>
              <a:gd name="T7" fmla="*/ 2147483647 h 658"/>
              <a:gd name="T8" fmla="*/ 2147483647 w 902"/>
              <a:gd name="T9" fmla="*/ 2147483647 h 658"/>
              <a:gd name="T10" fmla="*/ 2147483647 w 902"/>
              <a:gd name="T11" fmla="*/ 2147483647 h 658"/>
              <a:gd name="T12" fmla="*/ 2147483647 w 902"/>
              <a:gd name="T13" fmla="*/ 2147483647 h 658"/>
              <a:gd name="T14" fmla="*/ 2147483647 w 902"/>
              <a:gd name="T15" fmla="*/ 2147483647 h 658"/>
              <a:gd name="T16" fmla="*/ 2147483647 w 902"/>
              <a:gd name="T17" fmla="*/ 2147483647 h 658"/>
              <a:gd name="T18" fmla="*/ 2147483647 w 902"/>
              <a:gd name="T19" fmla="*/ 2147483647 h 658"/>
              <a:gd name="T20" fmla="*/ 2147483647 w 902"/>
              <a:gd name="T21" fmla="*/ 2147483647 h 658"/>
              <a:gd name="T22" fmla="*/ 2147483647 w 902"/>
              <a:gd name="T23" fmla="*/ 2147483647 h 658"/>
              <a:gd name="T24" fmla="*/ 2147483647 w 902"/>
              <a:gd name="T25" fmla="*/ 2147483647 h 658"/>
              <a:gd name="T26" fmla="*/ 2147483647 w 902"/>
              <a:gd name="T27" fmla="*/ 2147483647 h 658"/>
              <a:gd name="T28" fmla="*/ 2147483647 w 902"/>
              <a:gd name="T29" fmla="*/ 2147483647 h 658"/>
              <a:gd name="T30" fmla="*/ 2147483647 w 902"/>
              <a:gd name="T31" fmla="*/ 0 h 658"/>
              <a:gd name="T32" fmla="*/ 2147483647 w 902"/>
              <a:gd name="T33" fmla="*/ 0 h 658"/>
              <a:gd name="T34" fmla="*/ 2147483647 w 902"/>
              <a:gd name="T35" fmla="*/ 0 h 658"/>
              <a:gd name="T36" fmla="*/ 2147483647 w 902"/>
              <a:gd name="T37" fmla="*/ 2147483647 h 658"/>
              <a:gd name="T38" fmla="*/ 2147483647 w 902"/>
              <a:gd name="T39" fmla="*/ 2147483647 h 658"/>
              <a:gd name="T40" fmla="*/ 2147483647 w 902"/>
              <a:gd name="T41" fmla="*/ 2147483647 h 658"/>
              <a:gd name="T42" fmla="*/ 2147483647 w 902"/>
              <a:gd name="T43" fmla="*/ 2147483647 h 658"/>
              <a:gd name="T44" fmla="*/ 2147483647 w 902"/>
              <a:gd name="T45" fmla="*/ 2147483647 h 658"/>
              <a:gd name="T46" fmla="*/ 2147483647 w 902"/>
              <a:gd name="T47" fmla="*/ 2147483647 h 658"/>
              <a:gd name="T48" fmla="*/ 2147483647 w 902"/>
              <a:gd name="T49" fmla="*/ 2147483647 h 658"/>
              <a:gd name="T50" fmla="*/ 2147483647 w 902"/>
              <a:gd name="T51" fmla="*/ 2147483647 h 658"/>
              <a:gd name="T52" fmla="*/ 2147483647 w 902"/>
              <a:gd name="T53" fmla="*/ 2147483647 h 658"/>
              <a:gd name="T54" fmla="*/ 2147483647 w 902"/>
              <a:gd name="T55" fmla="*/ 2147483647 h 658"/>
              <a:gd name="T56" fmla="*/ 2147483647 w 902"/>
              <a:gd name="T57" fmla="*/ 2147483647 h 658"/>
              <a:gd name="T58" fmla="*/ 2147483647 w 902"/>
              <a:gd name="T59" fmla="*/ 2147483647 h 658"/>
              <a:gd name="T60" fmla="*/ 2147483647 w 902"/>
              <a:gd name="T61" fmla="*/ 2147483647 h 658"/>
              <a:gd name="T62" fmla="*/ 2147483647 w 902"/>
              <a:gd name="T63" fmla="*/ 2147483647 h 658"/>
              <a:gd name="T64" fmla="*/ 2147483647 w 902"/>
              <a:gd name="T65" fmla="*/ 2147483647 h 658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w 902"/>
              <a:gd name="T100" fmla="*/ 0 h 658"/>
              <a:gd name="T101" fmla="*/ 902 w 902"/>
              <a:gd name="T102" fmla="*/ 658 h 658"/>
            </a:gdLst>
            <a:ahLst/>
            <a:cxnLst>
              <a:cxn ang="T66">
                <a:pos x="T0" y="T1"/>
              </a:cxn>
              <a:cxn ang="T67">
                <a:pos x="T2" y="T3"/>
              </a:cxn>
              <a:cxn ang="T68">
                <a:pos x="T4" y="T5"/>
              </a:cxn>
              <a:cxn ang="T69">
                <a:pos x="T6" y="T7"/>
              </a:cxn>
              <a:cxn ang="T70">
                <a:pos x="T8" y="T9"/>
              </a:cxn>
              <a:cxn ang="T71">
                <a:pos x="T10" y="T11"/>
              </a:cxn>
              <a:cxn ang="T72">
                <a:pos x="T12" y="T13"/>
              </a:cxn>
              <a:cxn ang="T73">
                <a:pos x="T14" y="T15"/>
              </a:cxn>
              <a:cxn ang="T74">
                <a:pos x="T16" y="T17"/>
              </a:cxn>
              <a:cxn ang="T75">
                <a:pos x="T18" y="T19"/>
              </a:cxn>
              <a:cxn ang="T76">
                <a:pos x="T20" y="T21"/>
              </a:cxn>
              <a:cxn ang="T77">
                <a:pos x="T22" y="T23"/>
              </a:cxn>
              <a:cxn ang="T78">
                <a:pos x="T24" y="T25"/>
              </a:cxn>
              <a:cxn ang="T79">
                <a:pos x="T26" y="T27"/>
              </a:cxn>
              <a:cxn ang="T80">
                <a:pos x="T28" y="T29"/>
              </a:cxn>
              <a:cxn ang="T81">
                <a:pos x="T30" y="T31"/>
              </a:cxn>
              <a:cxn ang="T82">
                <a:pos x="T32" y="T33"/>
              </a:cxn>
              <a:cxn ang="T83">
                <a:pos x="T34" y="T35"/>
              </a:cxn>
              <a:cxn ang="T84">
                <a:pos x="T36" y="T37"/>
              </a:cxn>
              <a:cxn ang="T85">
                <a:pos x="T38" y="T39"/>
              </a:cxn>
              <a:cxn ang="T86">
                <a:pos x="T40" y="T41"/>
              </a:cxn>
              <a:cxn ang="T87">
                <a:pos x="T42" y="T43"/>
              </a:cxn>
              <a:cxn ang="T88">
                <a:pos x="T44" y="T45"/>
              </a:cxn>
              <a:cxn ang="T89">
                <a:pos x="T46" y="T47"/>
              </a:cxn>
              <a:cxn ang="T90">
                <a:pos x="T48" y="T49"/>
              </a:cxn>
              <a:cxn ang="T91">
                <a:pos x="T50" y="T51"/>
              </a:cxn>
              <a:cxn ang="T92">
                <a:pos x="T52" y="T53"/>
              </a:cxn>
              <a:cxn ang="T93">
                <a:pos x="T54" y="T55"/>
              </a:cxn>
              <a:cxn ang="T94">
                <a:pos x="T56" y="T57"/>
              </a:cxn>
              <a:cxn ang="T95">
                <a:pos x="T58" y="T59"/>
              </a:cxn>
              <a:cxn ang="T96">
                <a:pos x="T60" y="T61"/>
              </a:cxn>
              <a:cxn ang="T97">
                <a:pos x="T62" y="T63"/>
              </a:cxn>
              <a:cxn ang="T98">
                <a:pos x="T64" y="T65"/>
              </a:cxn>
            </a:cxnLst>
            <a:rect l="T99" t="T100" r="T101" b="T102"/>
            <a:pathLst>
              <a:path w="902" h="658">
                <a:moveTo>
                  <a:pt x="0" y="658"/>
                </a:moveTo>
                <a:lnTo>
                  <a:pt x="45" y="585"/>
                </a:lnTo>
                <a:lnTo>
                  <a:pt x="75" y="497"/>
                </a:lnTo>
                <a:lnTo>
                  <a:pt x="120" y="439"/>
                </a:lnTo>
                <a:lnTo>
                  <a:pt x="150" y="366"/>
                </a:lnTo>
                <a:lnTo>
                  <a:pt x="180" y="307"/>
                </a:lnTo>
                <a:lnTo>
                  <a:pt x="210" y="264"/>
                </a:lnTo>
                <a:lnTo>
                  <a:pt x="240" y="205"/>
                </a:lnTo>
                <a:lnTo>
                  <a:pt x="270" y="161"/>
                </a:lnTo>
                <a:lnTo>
                  <a:pt x="300" y="132"/>
                </a:lnTo>
                <a:lnTo>
                  <a:pt x="316" y="88"/>
                </a:lnTo>
                <a:lnTo>
                  <a:pt x="346" y="59"/>
                </a:lnTo>
                <a:lnTo>
                  <a:pt x="361" y="44"/>
                </a:lnTo>
                <a:lnTo>
                  <a:pt x="391" y="30"/>
                </a:lnTo>
                <a:lnTo>
                  <a:pt x="406" y="15"/>
                </a:lnTo>
                <a:lnTo>
                  <a:pt x="436" y="0"/>
                </a:lnTo>
                <a:lnTo>
                  <a:pt x="451" y="0"/>
                </a:lnTo>
                <a:lnTo>
                  <a:pt x="466" y="0"/>
                </a:lnTo>
                <a:lnTo>
                  <a:pt x="496" y="15"/>
                </a:lnTo>
                <a:lnTo>
                  <a:pt x="511" y="30"/>
                </a:lnTo>
                <a:lnTo>
                  <a:pt x="541" y="44"/>
                </a:lnTo>
                <a:lnTo>
                  <a:pt x="556" y="59"/>
                </a:lnTo>
                <a:lnTo>
                  <a:pt x="586" y="88"/>
                </a:lnTo>
                <a:lnTo>
                  <a:pt x="601" y="132"/>
                </a:lnTo>
                <a:lnTo>
                  <a:pt x="631" y="161"/>
                </a:lnTo>
                <a:lnTo>
                  <a:pt x="661" y="205"/>
                </a:lnTo>
                <a:lnTo>
                  <a:pt x="691" y="264"/>
                </a:lnTo>
                <a:lnTo>
                  <a:pt x="721" y="307"/>
                </a:lnTo>
                <a:lnTo>
                  <a:pt x="752" y="366"/>
                </a:lnTo>
                <a:lnTo>
                  <a:pt x="782" y="439"/>
                </a:lnTo>
                <a:lnTo>
                  <a:pt x="827" y="497"/>
                </a:lnTo>
                <a:lnTo>
                  <a:pt x="857" y="585"/>
                </a:lnTo>
                <a:lnTo>
                  <a:pt x="902" y="658"/>
                </a:lnTo>
              </a:path>
            </a:pathLst>
          </a:custGeom>
          <a:noFill/>
          <a:ln w="19050">
            <a:solidFill>
              <a:srgbClr val="FFFF00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NZ" altLang="en-US" sz="1800" b="0" i="0" u="none" strike="noStrike" kern="120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ahoma" panose="020B0604030504040204" pitchFamily="34" charset="0"/>
              <a:ea typeface="+mn-ea"/>
              <a:cs typeface="+mn-cs"/>
            </a:endParaRPr>
          </a:p>
        </p:txBody>
      </p:sp>
      <p:sp>
        <p:nvSpPr>
          <p:cNvPr id="48204" name="Freeform 258"/>
          <p:cNvSpPr>
            <a:spLocks/>
          </p:cNvSpPr>
          <p:nvPr/>
        </p:nvSpPr>
        <p:spPr bwMode="auto">
          <a:xfrm rot="10800000" flipV="1">
            <a:off x="998538" y="4065588"/>
            <a:ext cx="1320800" cy="1144587"/>
          </a:xfrm>
          <a:custGeom>
            <a:avLst/>
            <a:gdLst>
              <a:gd name="T0" fmla="*/ 0 w 601"/>
              <a:gd name="T1" fmla="*/ 2147483647 h 658"/>
              <a:gd name="T2" fmla="*/ 2147483647 w 601"/>
              <a:gd name="T3" fmla="*/ 2147483647 h 658"/>
              <a:gd name="T4" fmla="*/ 2147483647 w 601"/>
              <a:gd name="T5" fmla="*/ 2147483647 h 658"/>
              <a:gd name="T6" fmla="*/ 2147483647 w 601"/>
              <a:gd name="T7" fmla="*/ 2147483647 h 658"/>
              <a:gd name="T8" fmla="*/ 2147483647 w 601"/>
              <a:gd name="T9" fmla="*/ 2147483647 h 658"/>
              <a:gd name="T10" fmla="*/ 2147483647 w 601"/>
              <a:gd name="T11" fmla="*/ 2147483647 h 658"/>
              <a:gd name="T12" fmla="*/ 2147483647 w 601"/>
              <a:gd name="T13" fmla="*/ 2147483647 h 658"/>
              <a:gd name="T14" fmla="*/ 2147483647 w 601"/>
              <a:gd name="T15" fmla="*/ 2147483647 h 658"/>
              <a:gd name="T16" fmla="*/ 2147483647 w 601"/>
              <a:gd name="T17" fmla="*/ 2147483647 h 658"/>
              <a:gd name="T18" fmla="*/ 2147483647 w 601"/>
              <a:gd name="T19" fmla="*/ 2147483647 h 658"/>
              <a:gd name="T20" fmla="*/ 2147483647 w 601"/>
              <a:gd name="T21" fmla="*/ 2147483647 h 658"/>
              <a:gd name="T22" fmla="*/ 2147483647 w 601"/>
              <a:gd name="T23" fmla="*/ 2147483647 h 658"/>
              <a:gd name="T24" fmla="*/ 2147483647 w 601"/>
              <a:gd name="T25" fmla="*/ 2147483647 h 658"/>
              <a:gd name="T26" fmla="*/ 2147483647 w 601"/>
              <a:gd name="T27" fmla="*/ 2147483647 h 658"/>
              <a:gd name="T28" fmla="*/ 2147483647 w 601"/>
              <a:gd name="T29" fmla="*/ 2147483647 h 658"/>
              <a:gd name="T30" fmla="*/ 2147483647 w 601"/>
              <a:gd name="T31" fmla="*/ 0 h 658"/>
              <a:gd name="T32" fmla="*/ 2147483647 w 601"/>
              <a:gd name="T33" fmla="*/ 0 h 658"/>
              <a:gd name="T34" fmla="*/ 2147483647 w 601"/>
              <a:gd name="T35" fmla="*/ 0 h 658"/>
              <a:gd name="T36" fmla="*/ 2147483647 w 601"/>
              <a:gd name="T37" fmla="*/ 2147483647 h 658"/>
              <a:gd name="T38" fmla="*/ 2147483647 w 601"/>
              <a:gd name="T39" fmla="*/ 2147483647 h 658"/>
              <a:gd name="T40" fmla="*/ 2147483647 w 601"/>
              <a:gd name="T41" fmla="*/ 2147483647 h 658"/>
              <a:gd name="T42" fmla="*/ 2147483647 w 601"/>
              <a:gd name="T43" fmla="*/ 2147483647 h 658"/>
              <a:gd name="T44" fmla="*/ 2147483647 w 601"/>
              <a:gd name="T45" fmla="*/ 2147483647 h 658"/>
              <a:gd name="T46" fmla="*/ 2147483647 w 601"/>
              <a:gd name="T47" fmla="*/ 2147483647 h 658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w 601"/>
              <a:gd name="T73" fmla="*/ 0 h 658"/>
              <a:gd name="T74" fmla="*/ 601 w 601"/>
              <a:gd name="T75" fmla="*/ 658 h 658"/>
            </a:gdLst>
            <a:ahLst/>
            <a:cxnLst>
              <a:cxn ang="T48">
                <a:pos x="T0" y="T1"/>
              </a:cxn>
              <a:cxn ang="T49">
                <a:pos x="T2" y="T3"/>
              </a:cxn>
              <a:cxn ang="T50">
                <a:pos x="T4" y="T5"/>
              </a:cxn>
              <a:cxn ang="T51">
                <a:pos x="T6" y="T7"/>
              </a:cxn>
              <a:cxn ang="T52">
                <a:pos x="T8" y="T9"/>
              </a:cxn>
              <a:cxn ang="T53">
                <a:pos x="T10" y="T11"/>
              </a:cxn>
              <a:cxn ang="T54">
                <a:pos x="T12" y="T13"/>
              </a:cxn>
              <a:cxn ang="T55">
                <a:pos x="T14" y="T15"/>
              </a:cxn>
              <a:cxn ang="T56">
                <a:pos x="T16" y="T17"/>
              </a:cxn>
              <a:cxn ang="T57">
                <a:pos x="T18" y="T19"/>
              </a:cxn>
              <a:cxn ang="T58">
                <a:pos x="T20" y="T21"/>
              </a:cxn>
              <a:cxn ang="T59">
                <a:pos x="T22" y="T23"/>
              </a:cxn>
              <a:cxn ang="T60">
                <a:pos x="T24" y="T25"/>
              </a:cxn>
              <a:cxn ang="T61">
                <a:pos x="T26" y="T27"/>
              </a:cxn>
              <a:cxn ang="T62">
                <a:pos x="T28" y="T29"/>
              </a:cxn>
              <a:cxn ang="T63">
                <a:pos x="T30" y="T31"/>
              </a:cxn>
              <a:cxn ang="T64">
                <a:pos x="T32" y="T33"/>
              </a:cxn>
              <a:cxn ang="T65">
                <a:pos x="T34" y="T35"/>
              </a:cxn>
              <a:cxn ang="T66">
                <a:pos x="T36" y="T37"/>
              </a:cxn>
              <a:cxn ang="T67">
                <a:pos x="T38" y="T39"/>
              </a:cxn>
              <a:cxn ang="T68">
                <a:pos x="T40" y="T41"/>
              </a:cxn>
              <a:cxn ang="T69">
                <a:pos x="T42" y="T43"/>
              </a:cxn>
              <a:cxn ang="T70">
                <a:pos x="T44" y="T45"/>
              </a:cxn>
              <a:cxn ang="T71">
                <a:pos x="T46" y="T47"/>
              </a:cxn>
            </a:cxnLst>
            <a:rect l="T72" t="T73" r="T74" b="T75"/>
            <a:pathLst>
              <a:path w="601" h="658">
                <a:moveTo>
                  <a:pt x="0" y="658"/>
                </a:moveTo>
                <a:cubicBezTo>
                  <a:pt x="15" y="634"/>
                  <a:pt x="30" y="609"/>
                  <a:pt x="45" y="585"/>
                </a:cubicBezTo>
                <a:cubicBezTo>
                  <a:pt x="55" y="556"/>
                  <a:pt x="65" y="526"/>
                  <a:pt x="75" y="497"/>
                </a:cubicBezTo>
                <a:cubicBezTo>
                  <a:pt x="90" y="478"/>
                  <a:pt x="105" y="458"/>
                  <a:pt x="120" y="439"/>
                </a:cubicBezTo>
                <a:cubicBezTo>
                  <a:pt x="130" y="415"/>
                  <a:pt x="140" y="390"/>
                  <a:pt x="150" y="366"/>
                </a:cubicBezTo>
                <a:cubicBezTo>
                  <a:pt x="160" y="346"/>
                  <a:pt x="170" y="327"/>
                  <a:pt x="180" y="307"/>
                </a:cubicBezTo>
                <a:cubicBezTo>
                  <a:pt x="190" y="293"/>
                  <a:pt x="200" y="278"/>
                  <a:pt x="210" y="264"/>
                </a:cubicBezTo>
                <a:cubicBezTo>
                  <a:pt x="220" y="244"/>
                  <a:pt x="230" y="225"/>
                  <a:pt x="240" y="205"/>
                </a:cubicBezTo>
                <a:cubicBezTo>
                  <a:pt x="250" y="190"/>
                  <a:pt x="260" y="176"/>
                  <a:pt x="270" y="161"/>
                </a:cubicBezTo>
                <a:cubicBezTo>
                  <a:pt x="280" y="151"/>
                  <a:pt x="290" y="142"/>
                  <a:pt x="300" y="132"/>
                </a:cubicBezTo>
                <a:cubicBezTo>
                  <a:pt x="305" y="117"/>
                  <a:pt x="311" y="103"/>
                  <a:pt x="316" y="88"/>
                </a:cubicBezTo>
                <a:cubicBezTo>
                  <a:pt x="326" y="78"/>
                  <a:pt x="336" y="69"/>
                  <a:pt x="346" y="59"/>
                </a:cubicBezTo>
                <a:lnTo>
                  <a:pt x="361" y="44"/>
                </a:lnTo>
                <a:cubicBezTo>
                  <a:pt x="371" y="39"/>
                  <a:pt x="381" y="35"/>
                  <a:pt x="391" y="30"/>
                </a:cubicBezTo>
                <a:lnTo>
                  <a:pt x="406" y="15"/>
                </a:lnTo>
                <a:lnTo>
                  <a:pt x="436" y="0"/>
                </a:lnTo>
                <a:lnTo>
                  <a:pt x="451" y="0"/>
                </a:lnTo>
                <a:lnTo>
                  <a:pt x="466" y="0"/>
                </a:lnTo>
                <a:lnTo>
                  <a:pt x="496" y="15"/>
                </a:lnTo>
                <a:lnTo>
                  <a:pt x="511" y="30"/>
                </a:lnTo>
                <a:cubicBezTo>
                  <a:pt x="521" y="35"/>
                  <a:pt x="531" y="39"/>
                  <a:pt x="541" y="44"/>
                </a:cubicBezTo>
                <a:lnTo>
                  <a:pt x="556" y="59"/>
                </a:lnTo>
                <a:cubicBezTo>
                  <a:pt x="566" y="69"/>
                  <a:pt x="576" y="78"/>
                  <a:pt x="586" y="88"/>
                </a:cubicBezTo>
                <a:cubicBezTo>
                  <a:pt x="591" y="103"/>
                  <a:pt x="596" y="117"/>
                  <a:pt x="601" y="132"/>
                </a:cubicBezTo>
              </a:path>
            </a:pathLst>
          </a:custGeom>
          <a:noFill/>
          <a:ln w="19050">
            <a:solidFill>
              <a:srgbClr val="FFFF00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NZ" altLang="en-US" sz="1800" b="0" i="0" u="none" strike="noStrike" kern="120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ahoma" panose="020B0604030504040204" pitchFamily="34" charset="0"/>
              <a:ea typeface="+mn-ea"/>
              <a:cs typeface="+mn-cs"/>
            </a:endParaRPr>
          </a:p>
        </p:txBody>
      </p:sp>
      <p:grpSp>
        <p:nvGrpSpPr>
          <p:cNvPr id="48205" name="Group 105"/>
          <p:cNvGrpSpPr>
            <a:grpSpLocks/>
          </p:cNvGrpSpPr>
          <p:nvPr/>
        </p:nvGrpSpPr>
        <p:grpSpPr bwMode="auto">
          <a:xfrm>
            <a:off x="2951163" y="4075113"/>
            <a:ext cx="685800" cy="223837"/>
            <a:chOff x="1645053" y="4029893"/>
            <a:chExt cx="684502" cy="222936"/>
          </a:xfrm>
        </p:grpSpPr>
        <p:sp>
          <p:nvSpPr>
            <p:cNvPr id="48240" name="Freeform 256"/>
            <p:cNvSpPr>
              <a:spLocks/>
            </p:cNvSpPr>
            <p:nvPr/>
          </p:nvSpPr>
          <p:spPr bwMode="auto">
            <a:xfrm>
              <a:off x="1645053" y="4029893"/>
              <a:ext cx="683017" cy="222936"/>
            </a:xfrm>
            <a:custGeom>
              <a:avLst/>
              <a:gdLst>
                <a:gd name="T0" fmla="*/ 0 w 151"/>
                <a:gd name="T1" fmla="*/ 2147483647 h 71"/>
                <a:gd name="T2" fmla="*/ 2147483647 w 151"/>
                <a:gd name="T3" fmla="*/ 2147483647 h 71"/>
                <a:gd name="T4" fmla="*/ 2147483647 w 151"/>
                <a:gd name="T5" fmla="*/ 2147483647 h 71"/>
                <a:gd name="T6" fmla="*/ 2147483647 w 151"/>
                <a:gd name="T7" fmla="*/ 2147483647 h 71"/>
                <a:gd name="T8" fmla="*/ 2147483647 w 151"/>
                <a:gd name="T9" fmla="*/ 2147483647 h 7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51"/>
                <a:gd name="T16" fmla="*/ 0 h 71"/>
                <a:gd name="T17" fmla="*/ 151 w 151"/>
                <a:gd name="T18" fmla="*/ 71 h 71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51" h="71">
                  <a:moveTo>
                    <a:pt x="0" y="71"/>
                  </a:moveTo>
                  <a:cubicBezTo>
                    <a:pt x="14" y="46"/>
                    <a:pt x="1" y="62"/>
                    <a:pt x="12" y="51"/>
                  </a:cubicBezTo>
                  <a:cubicBezTo>
                    <a:pt x="23" y="40"/>
                    <a:pt x="49" y="6"/>
                    <a:pt x="68" y="3"/>
                  </a:cubicBezTo>
                  <a:cubicBezTo>
                    <a:pt x="87" y="0"/>
                    <a:pt x="114" y="24"/>
                    <a:pt x="128" y="35"/>
                  </a:cubicBezTo>
                  <a:cubicBezTo>
                    <a:pt x="142" y="46"/>
                    <a:pt x="136" y="40"/>
                    <a:pt x="151" y="68"/>
                  </a:cubicBezTo>
                </a:path>
              </a:pathLst>
            </a:custGeom>
            <a:noFill/>
            <a:ln w="57150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NZ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 panose="020B0604030504040204" pitchFamily="34" charset="0"/>
                <a:ea typeface="+mn-ea"/>
                <a:cs typeface="+mn-cs"/>
              </a:endParaRPr>
            </a:p>
          </p:txBody>
        </p:sp>
        <p:sp>
          <p:nvSpPr>
            <p:cNvPr id="48241" name="Freeform 351"/>
            <p:cNvSpPr>
              <a:spLocks/>
            </p:cNvSpPr>
            <p:nvPr/>
          </p:nvSpPr>
          <p:spPr bwMode="auto">
            <a:xfrm>
              <a:off x="1646539" y="4155492"/>
              <a:ext cx="683016" cy="96715"/>
            </a:xfrm>
            <a:custGeom>
              <a:avLst/>
              <a:gdLst>
                <a:gd name="T0" fmla="*/ 0 w 151"/>
                <a:gd name="T1" fmla="*/ 2147483647 h 77"/>
                <a:gd name="T2" fmla="*/ 2147483647 w 151"/>
                <a:gd name="T3" fmla="*/ 2147483647 h 77"/>
                <a:gd name="T4" fmla="*/ 2147483647 w 151"/>
                <a:gd name="T5" fmla="*/ 2147483647 h 77"/>
                <a:gd name="T6" fmla="*/ 2147483647 w 151"/>
                <a:gd name="T7" fmla="*/ 2147483647 h 77"/>
                <a:gd name="T8" fmla="*/ 2147483647 w 151"/>
                <a:gd name="T9" fmla="*/ 2147483647 h 77"/>
                <a:gd name="T10" fmla="*/ 2147483647 w 151"/>
                <a:gd name="T11" fmla="*/ 2147483647 h 77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151"/>
                <a:gd name="T19" fmla="*/ 0 h 77"/>
                <a:gd name="T20" fmla="*/ 151 w 151"/>
                <a:gd name="T21" fmla="*/ 77 h 77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151" h="77">
                  <a:moveTo>
                    <a:pt x="0" y="77"/>
                  </a:moveTo>
                  <a:cubicBezTo>
                    <a:pt x="14" y="52"/>
                    <a:pt x="0" y="66"/>
                    <a:pt x="11" y="54"/>
                  </a:cubicBezTo>
                  <a:cubicBezTo>
                    <a:pt x="22" y="42"/>
                    <a:pt x="53" y="12"/>
                    <a:pt x="67" y="6"/>
                  </a:cubicBezTo>
                  <a:cubicBezTo>
                    <a:pt x="81" y="0"/>
                    <a:pt x="87" y="14"/>
                    <a:pt x="97" y="19"/>
                  </a:cubicBezTo>
                  <a:cubicBezTo>
                    <a:pt x="107" y="24"/>
                    <a:pt x="118" y="30"/>
                    <a:pt x="127" y="38"/>
                  </a:cubicBezTo>
                  <a:cubicBezTo>
                    <a:pt x="136" y="46"/>
                    <a:pt x="134" y="42"/>
                    <a:pt x="151" y="68"/>
                  </a:cubicBezTo>
                </a:path>
              </a:pathLst>
            </a:custGeom>
            <a:noFill/>
            <a:ln w="38100">
              <a:solidFill>
                <a:srgbClr val="FF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NZ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 panose="020B0604030504040204" pitchFamily="34" charset="0"/>
                <a:ea typeface="+mn-ea"/>
                <a:cs typeface="+mn-cs"/>
              </a:endParaRPr>
            </a:p>
          </p:txBody>
        </p:sp>
      </p:grpSp>
      <p:grpSp>
        <p:nvGrpSpPr>
          <p:cNvPr id="48206" name="Group 110"/>
          <p:cNvGrpSpPr>
            <a:grpSpLocks/>
          </p:cNvGrpSpPr>
          <p:nvPr/>
        </p:nvGrpSpPr>
        <p:grpSpPr bwMode="auto">
          <a:xfrm>
            <a:off x="3622675" y="4043363"/>
            <a:ext cx="684213" cy="223837"/>
            <a:chOff x="1645053" y="4029893"/>
            <a:chExt cx="684502" cy="222936"/>
          </a:xfrm>
        </p:grpSpPr>
        <p:sp>
          <p:nvSpPr>
            <p:cNvPr id="48238" name="Freeform 256"/>
            <p:cNvSpPr>
              <a:spLocks/>
            </p:cNvSpPr>
            <p:nvPr/>
          </p:nvSpPr>
          <p:spPr bwMode="auto">
            <a:xfrm>
              <a:off x="1645053" y="4029893"/>
              <a:ext cx="683017" cy="222936"/>
            </a:xfrm>
            <a:custGeom>
              <a:avLst/>
              <a:gdLst>
                <a:gd name="T0" fmla="*/ 0 w 151"/>
                <a:gd name="T1" fmla="*/ 2147483647 h 71"/>
                <a:gd name="T2" fmla="*/ 2147483647 w 151"/>
                <a:gd name="T3" fmla="*/ 2147483647 h 71"/>
                <a:gd name="T4" fmla="*/ 2147483647 w 151"/>
                <a:gd name="T5" fmla="*/ 2147483647 h 71"/>
                <a:gd name="T6" fmla="*/ 2147483647 w 151"/>
                <a:gd name="T7" fmla="*/ 2147483647 h 71"/>
                <a:gd name="T8" fmla="*/ 2147483647 w 151"/>
                <a:gd name="T9" fmla="*/ 2147483647 h 7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51"/>
                <a:gd name="T16" fmla="*/ 0 h 71"/>
                <a:gd name="T17" fmla="*/ 151 w 151"/>
                <a:gd name="T18" fmla="*/ 71 h 71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51" h="71">
                  <a:moveTo>
                    <a:pt x="0" y="71"/>
                  </a:moveTo>
                  <a:cubicBezTo>
                    <a:pt x="14" y="46"/>
                    <a:pt x="1" y="62"/>
                    <a:pt x="12" y="51"/>
                  </a:cubicBezTo>
                  <a:cubicBezTo>
                    <a:pt x="23" y="40"/>
                    <a:pt x="49" y="6"/>
                    <a:pt x="68" y="3"/>
                  </a:cubicBezTo>
                  <a:cubicBezTo>
                    <a:pt x="87" y="0"/>
                    <a:pt x="114" y="24"/>
                    <a:pt x="128" y="35"/>
                  </a:cubicBezTo>
                  <a:cubicBezTo>
                    <a:pt x="142" y="46"/>
                    <a:pt x="136" y="40"/>
                    <a:pt x="151" y="68"/>
                  </a:cubicBezTo>
                </a:path>
              </a:pathLst>
            </a:custGeom>
            <a:noFill/>
            <a:ln w="57150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NZ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 panose="020B0604030504040204" pitchFamily="34" charset="0"/>
                <a:ea typeface="+mn-ea"/>
                <a:cs typeface="+mn-cs"/>
              </a:endParaRPr>
            </a:p>
          </p:txBody>
        </p:sp>
        <p:sp>
          <p:nvSpPr>
            <p:cNvPr id="48239" name="Freeform 351"/>
            <p:cNvSpPr>
              <a:spLocks/>
            </p:cNvSpPr>
            <p:nvPr/>
          </p:nvSpPr>
          <p:spPr bwMode="auto">
            <a:xfrm>
              <a:off x="1646539" y="4155492"/>
              <a:ext cx="683016" cy="96715"/>
            </a:xfrm>
            <a:custGeom>
              <a:avLst/>
              <a:gdLst>
                <a:gd name="T0" fmla="*/ 0 w 151"/>
                <a:gd name="T1" fmla="*/ 2147483647 h 77"/>
                <a:gd name="T2" fmla="*/ 2147483647 w 151"/>
                <a:gd name="T3" fmla="*/ 2147483647 h 77"/>
                <a:gd name="T4" fmla="*/ 2147483647 w 151"/>
                <a:gd name="T5" fmla="*/ 2147483647 h 77"/>
                <a:gd name="T6" fmla="*/ 2147483647 w 151"/>
                <a:gd name="T7" fmla="*/ 2147483647 h 77"/>
                <a:gd name="T8" fmla="*/ 2147483647 w 151"/>
                <a:gd name="T9" fmla="*/ 2147483647 h 77"/>
                <a:gd name="T10" fmla="*/ 2147483647 w 151"/>
                <a:gd name="T11" fmla="*/ 2147483647 h 77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151"/>
                <a:gd name="T19" fmla="*/ 0 h 77"/>
                <a:gd name="T20" fmla="*/ 151 w 151"/>
                <a:gd name="T21" fmla="*/ 77 h 77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151" h="77">
                  <a:moveTo>
                    <a:pt x="0" y="77"/>
                  </a:moveTo>
                  <a:cubicBezTo>
                    <a:pt x="14" y="52"/>
                    <a:pt x="0" y="66"/>
                    <a:pt x="11" y="54"/>
                  </a:cubicBezTo>
                  <a:cubicBezTo>
                    <a:pt x="22" y="42"/>
                    <a:pt x="53" y="12"/>
                    <a:pt x="67" y="6"/>
                  </a:cubicBezTo>
                  <a:cubicBezTo>
                    <a:pt x="81" y="0"/>
                    <a:pt x="87" y="14"/>
                    <a:pt x="97" y="19"/>
                  </a:cubicBezTo>
                  <a:cubicBezTo>
                    <a:pt x="107" y="24"/>
                    <a:pt x="118" y="30"/>
                    <a:pt x="127" y="38"/>
                  </a:cubicBezTo>
                  <a:cubicBezTo>
                    <a:pt x="136" y="46"/>
                    <a:pt x="134" y="42"/>
                    <a:pt x="151" y="68"/>
                  </a:cubicBezTo>
                </a:path>
              </a:pathLst>
            </a:custGeom>
            <a:noFill/>
            <a:ln w="38100">
              <a:solidFill>
                <a:srgbClr val="FF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NZ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 panose="020B0604030504040204" pitchFamily="34" charset="0"/>
                <a:ea typeface="+mn-ea"/>
                <a:cs typeface="+mn-cs"/>
              </a:endParaRPr>
            </a:p>
          </p:txBody>
        </p:sp>
      </p:grpSp>
      <p:grpSp>
        <p:nvGrpSpPr>
          <p:cNvPr id="48207" name="Group 123"/>
          <p:cNvGrpSpPr>
            <a:grpSpLocks/>
          </p:cNvGrpSpPr>
          <p:nvPr/>
        </p:nvGrpSpPr>
        <p:grpSpPr bwMode="auto">
          <a:xfrm>
            <a:off x="4279900" y="4037013"/>
            <a:ext cx="684213" cy="222250"/>
            <a:chOff x="1645053" y="4029893"/>
            <a:chExt cx="684502" cy="222936"/>
          </a:xfrm>
        </p:grpSpPr>
        <p:sp>
          <p:nvSpPr>
            <p:cNvPr id="48236" name="Freeform 256"/>
            <p:cNvSpPr>
              <a:spLocks/>
            </p:cNvSpPr>
            <p:nvPr/>
          </p:nvSpPr>
          <p:spPr bwMode="auto">
            <a:xfrm>
              <a:off x="1645053" y="4029893"/>
              <a:ext cx="683017" cy="222936"/>
            </a:xfrm>
            <a:custGeom>
              <a:avLst/>
              <a:gdLst>
                <a:gd name="T0" fmla="*/ 0 w 151"/>
                <a:gd name="T1" fmla="*/ 2147483647 h 71"/>
                <a:gd name="T2" fmla="*/ 2147483647 w 151"/>
                <a:gd name="T3" fmla="*/ 2147483647 h 71"/>
                <a:gd name="T4" fmla="*/ 2147483647 w 151"/>
                <a:gd name="T5" fmla="*/ 2147483647 h 71"/>
                <a:gd name="T6" fmla="*/ 2147483647 w 151"/>
                <a:gd name="T7" fmla="*/ 2147483647 h 71"/>
                <a:gd name="T8" fmla="*/ 2147483647 w 151"/>
                <a:gd name="T9" fmla="*/ 2147483647 h 7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51"/>
                <a:gd name="T16" fmla="*/ 0 h 71"/>
                <a:gd name="T17" fmla="*/ 151 w 151"/>
                <a:gd name="T18" fmla="*/ 71 h 71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51" h="71">
                  <a:moveTo>
                    <a:pt x="0" y="71"/>
                  </a:moveTo>
                  <a:cubicBezTo>
                    <a:pt x="14" y="46"/>
                    <a:pt x="1" y="62"/>
                    <a:pt x="12" y="51"/>
                  </a:cubicBezTo>
                  <a:cubicBezTo>
                    <a:pt x="23" y="40"/>
                    <a:pt x="49" y="6"/>
                    <a:pt x="68" y="3"/>
                  </a:cubicBezTo>
                  <a:cubicBezTo>
                    <a:pt x="87" y="0"/>
                    <a:pt x="114" y="24"/>
                    <a:pt x="128" y="35"/>
                  </a:cubicBezTo>
                  <a:cubicBezTo>
                    <a:pt x="142" y="46"/>
                    <a:pt x="136" y="40"/>
                    <a:pt x="151" y="68"/>
                  </a:cubicBezTo>
                </a:path>
              </a:pathLst>
            </a:custGeom>
            <a:noFill/>
            <a:ln w="57150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NZ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 panose="020B0604030504040204" pitchFamily="34" charset="0"/>
                <a:ea typeface="+mn-ea"/>
                <a:cs typeface="+mn-cs"/>
              </a:endParaRPr>
            </a:p>
          </p:txBody>
        </p:sp>
        <p:sp>
          <p:nvSpPr>
            <p:cNvPr id="48237" name="Freeform 351"/>
            <p:cNvSpPr>
              <a:spLocks/>
            </p:cNvSpPr>
            <p:nvPr/>
          </p:nvSpPr>
          <p:spPr bwMode="auto">
            <a:xfrm>
              <a:off x="1646539" y="4155492"/>
              <a:ext cx="683016" cy="96715"/>
            </a:xfrm>
            <a:custGeom>
              <a:avLst/>
              <a:gdLst>
                <a:gd name="T0" fmla="*/ 0 w 151"/>
                <a:gd name="T1" fmla="*/ 2147483647 h 77"/>
                <a:gd name="T2" fmla="*/ 2147483647 w 151"/>
                <a:gd name="T3" fmla="*/ 2147483647 h 77"/>
                <a:gd name="T4" fmla="*/ 2147483647 w 151"/>
                <a:gd name="T5" fmla="*/ 2147483647 h 77"/>
                <a:gd name="T6" fmla="*/ 2147483647 w 151"/>
                <a:gd name="T7" fmla="*/ 2147483647 h 77"/>
                <a:gd name="T8" fmla="*/ 2147483647 w 151"/>
                <a:gd name="T9" fmla="*/ 2147483647 h 77"/>
                <a:gd name="T10" fmla="*/ 2147483647 w 151"/>
                <a:gd name="T11" fmla="*/ 2147483647 h 77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151"/>
                <a:gd name="T19" fmla="*/ 0 h 77"/>
                <a:gd name="T20" fmla="*/ 151 w 151"/>
                <a:gd name="T21" fmla="*/ 77 h 77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151" h="77">
                  <a:moveTo>
                    <a:pt x="0" y="77"/>
                  </a:moveTo>
                  <a:cubicBezTo>
                    <a:pt x="14" y="52"/>
                    <a:pt x="0" y="66"/>
                    <a:pt x="11" y="54"/>
                  </a:cubicBezTo>
                  <a:cubicBezTo>
                    <a:pt x="22" y="42"/>
                    <a:pt x="53" y="12"/>
                    <a:pt x="67" y="6"/>
                  </a:cubicBezTo>
                  <a:cubicBezTo>
                    <a:pt x="81" y="0"/>
                    <a:pt x="87" y="14"/>
                    <a:pt x="97" y="19"/>
                  </a:cubicBezTo>
                  <a:cubicBezTo>
                    <a:pt x="107" y="24"/>
                    <a:pt x="118" y="30"/>
                    <a:pt x="127" y="38"/>
                  </a:cubicBezTo>
                  <a:cubicBezTo>
                    <a:pt x="136" y="46"/>
                    <a:pt x="134" y="42"/>
                    <a:pt x="151" y="68"/>
                  </a:cubicBezTo>
                </a:path>
              </a:pathLst>
            </a:custGeom>
            <a:noFill/>
            <a:ln w="38100">
              <a:solidFill>
                <a:srgbClr val="FF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NZ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 panose="020B0604030504040204" pitchFamily="34" charset="0"/>
                <a:ea typeface="+mn-ea"/>
                <a:cs typeface="+mn-cs"/>
              </a:endParaRPr>
            </a:p>
          </p:txBody>
        </p:sp>
      </p:grpSp>
      <p:grpSp>
        <p:nvGrpSpPr>
          <p:cNvPr id="48208" name="Group 126"/>
          <p:cNvGrpSpPr>
            <a:grpSpLocks/>
          </p:cNvGrpSpPr>
          <p:nvPr/>
        </p:nvGrpSpPr>
        <p:grpSpPr bwMode="auto">
          <a:xfrm>
            <a:off x="4937125" y="4046538"/>
            <a:ext cx="684213" cy="222250"/>
            <a:chOff x="1645053" y="4029893"/>
            <a:chExt cx="684502" cy="222936"/>
          </a:xfrm>
        </p:grpSpPr>
        <p:sp>
          <p:nvSpPr>
            <p:cNvPr id="48234" name="Freeform 256"/>
            <p:cNvSpPr>
              <a:spLocks/>
            </p:cNvSpPr>
            <p:nvPr/>
          </p:nvSpPr>
          <p:spPr bwMode="auto">
            <a:xfrm>
              <a:off x="1645053" y="4029893"/>
              <a:ext cx="683017" cy="222936"/>
            </a:xfrm>
            <a:custGeom>
              <a:avLst/>
              <a:gdLst>
                <a:gd name="T0" fmla="*/ 0 w 151"/>
                <a:gd name="T1" fmla="*/ 2147483647 h 71"/>
                <a:gd name="T2" fmla="*/ 2147483647 w 151"/>
                <a:gd name="T3" fmla="*/ 2147483647 h 71"/>
                <a:gd name="T4" fmla="*/ 2147483647 w 151"/>
                <a:gd name="T5" fmla="*/ 2147483647 h 71"/>
                <a:gd name="T6" fmla="*/ 2147483647 w 151"/>
                <a:gd name="T7" fmla="*/ 2147483647 h 71"/>
                <a:gd name="T8" fmla="*/ 2147483647 w 151"/>
                <a:gd name="T9" fmla="*/ 2147483647 h 7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51"/>
                <a:gd name="T16" fmla="*/ 0 h 71"/>
                <a:gd name="T17" fmla="*/ 151 w 151"/>
                <a:gd name="T18" fmla="*/ 71 h 71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51" h="71">
                  <a:moveTo>
                    <a:pt x="0" y="71"/>
                  </a:moveTo>
                  <a:cubicBezTo>
                    <a:pt x="14" y="46"/>
                    <a:pt x="1" y="62"/>
                    <a:pt x="12" y="51"/>
                  </a:cubicBezTo>
                  <a:cubicBezTo>
                    <a:pt x="23" y="40"/>
                    <a:pt x="49" y="6"/>
                    <a:pt x="68" y="3"/>
                  </a:cubicBezTo>
                  <a:cubicBezTo>
                    <a:pt x="87" y="0"/>
                    <a:pt x="114" y="24"/>
                    <a:pt x="128" y="35"/>
                  </a:cubicBezTo>
                  <a:cubicBezTo>
                    <a:pt x="142" y="46"/>
                    <a:pt x="136" y="40"/>
                    <a:pt x="151" y="68"/>
                  </a:cubicBezTo>
                </a:path>
              </a:pathLst>
            </a:custGeom>
            <a:noFill/>
            <a:ln w="57150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NZ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 panose="020B0604030504040204" pitchFamily="34" charset="0"/>
                <a:ea typeface="+mn-ea"/>
                <a:cs typeface="+mn-cs"/>
              </a:endParaRPr>
            </a:p>
          </p:txBody>
        </p:sp>
        <p:sp>
          <p:nvSpPr>
            <p:cNvPr id="48235" name="Freeform 351"/>
            <p:cNvSpPr>
              <a:spLocks/>
            </p:cNvSpPr>
            <p:nvPr/>
          </p:nvSpPr>
          <p:spPr bwMode="auto">
            <a:xfrm>
              <a:off x="1646539" y="4155492"/>
              <a:ext cx="683016" cy="96715"/>
            </a:xfrm>
            <a:custGeom>
              <a:avLst/>
              <a:gdLst>
                <a:gd name="T0" fmla="*/ 0 w 151"/>
                <a:gd name="T1" fmla="*/ 2147483647 h 77"/>
                <a:gd name="T2" fmla="*/ 2147483647 w 151"/>
                <a:gd name="T3" fmla="*/ 2147483647 h 77"/>
                <a:gd name="T4" fmla="*/ 2147483647 w 151"/>
                <a:gd name="T5" fmla="*/ 2147483647 h 77"/>
                <a:gd name="T6" fmla="*/ 2147483647 w 151"/>
                <a:gd name="T7" fmla="*/ 2147483647 h 77"/>
                <a:gd name="T8" fmla="*/ 2147483647 w 151"/>
                <a:gd name="T9" fmla="*/ 2147483647 h 77"/>
                <a:gd name="T10" fmla="*/ 2147483647 w 151"/>
                <a:gd name="T11" fmla="*/ 2147483647 h 77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151"/>
                <a:gd name="T19" fmla="*/ 0 h 77"/>
                <a:gd name="T20" fmla="*/ 151 w 151"/>
                <a:gd name="T21" fmla="*/ 77 h 77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151" h="77">
                  <a:moveTo>
                    <a:pt x="0" y="77"/>
                  </a:moveTo>
                  <a:cubicBezTo>
                    <a:pt x="14" y="52"/>
                    <a:pt x="0" y="66"/>
                    <a:pt x="11" y="54"/>
                  </a:cubicBezTo>
                  <a:cubicBezTo>
                    <a:pt x="22" y="42"/>
                    <a:pt x="53" y="12"/>
                    <a:pt x="67" y="6"/>
                  </a:cubicBezTo>
                  <a:cubicBezTo>
                    <a:pt x="81" y="0"/>
                    <a:pt x="87" y="14"/>
                    <a:pt x="97" y="19"/>
                  </a:cubicBezTo>
                  <a:cubicBezTo>
                    <a:pt x="107" y="24"/>
                    <a:pt x="118" y="30"/>
                    <a:pt x="127" y="38"/>
                  </a:cubicBezTo>
                  <a:cubicBezTo>
                    <a:pt x="136" y="46"/>
                    <a:pt x="134" y="42"/>
                    <a:pt x="151" y="68"/>
                  </a:cubicBezTo>
                </a:path>
              </a:pathLst>
            </a:custGeom>
            <a:noFill/>
            <a:ln w="38100">
              <a:solidFill>
                <a:srgbClr val="FF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NZ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 panose="020B0604030504040204" pitchFamily="34" charset="0"/>
                <a:ea typeface="+mn-ea"/>
                <a:cs typeface="+mn-cs"/>
              </a:endParaRPr>
            </a:p>
          </p:txBody>
        </p:sp>
      </p:grpSp>
      <p:grpSp>
        <p:nvGrpSpPr>
          <p:cNvPr id="48209" name="Group 133"/>
          <p:cNvGrpSpPr>
            <a:grpSpLocks/>
          </p:cNvGrpSpPr>
          <p:nvPr/>
        </p:nvGrpSpPr>
        <p:grpSpPr bwMode="auto">
          <a:xfrm>
            <a:off x="5594350" y="4046538"/>
            <a:ext cx="684213" cy="222250"/>
            <a:chOff x="1645053" y="4029893"/>
            <a:chExt cx="684502" cy="222936"/>
          </a:xfrm>
        </p:grpSpPr>
        <p:sp>
          <p:nvSpPr>
            <p:cNvPr id="48232" name="Freeform 256"/>
            <p:cNvSpPr>
              <a:spLocks/>
            </p:cNvSpPr>
            <p:nvPr/>
          </p:nvSpPr>
          <p:spPr bwMode="auto">
            <a:xfrm>
              <a:off x="1645053" y="4029893"/>
              <a:ext cx="683017" cy="222936"/>
            </a:xfrm>
            <a:custGeom>
              <a:avLst/>
              <a:gdLst>
                <a:gd name="T0" fmla="*/ 0 w 151"/>
                <a:gd name="T1" fmla="*/ 2147483647 h 71"/>
                <a:gd name="T2" fmla="*/ 2147483647 w 151"/>
                <a:gd name="T3" fmla="*/ 2147483647 h 71"/>
                <a:gd name="T4" fmla="*/ 2147483647 w 151"/>
                <a:gd name="T5" fmla="*/ 2147483647 h 71"/>
                <a:gd name="T6" fmla="*/ 2147483647 w 151"/>
                <a:gd name="T7" fmla="*/ 2147483647 h 71"/>
                <a:gd name="T8" fmla="*/ 2147483647 w 151"/>
                <a:gd name="T9" fmla="*/ 2147483647 h 7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51"/>
                <a:gd name="T16" fmla="*/ 0 h 71"/>
                <a:gd name="T17" fmla="*/ 151 w 151"/>
                <a:gd name="T18" fmla="*/ 71 h 71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51" h="71">
                  <a:moveTo>
                    <a:pt x="0" y="71"/>
                  </a:moveTo>
                  <a:cubicBezTo>
                    <a:pt x="14" y="46"/>
                    <a:pt x="1" y="62"/>
                    <a:pt x="12" y="51"/>
                  </a:cubicBezTo>
                  <a:cubicBezTo>
                    <a:pt x="23" y="40"/>
                    <a:pt x="49" y="6"/>
                    <a:pt x="68" y="3"/>
                  </a:cubicBezTo>
                  <a:cubicBezTo>
                    <a:pt x="87" y="0"/>
                    <a:pt x="114" y="24"/>
                    <a:pt x="128" y="35"/>
                  </a:cubicBezTo>
                  <a:cubicBezTo>
                    <a:pt x="142" y="46"/>
                    <a:pt x="136" y="40"/>
                    <a:pt x="151" y="68"/>
                  </a:cubicBezTo>
                </a:path>
              </a:pathLst>
            </a:custGeom>
            <a:noFill/>
            <a:ln w="57150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NZ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 panose="020B0604030504040204" pitchFamily="34" charset="0"/>
                <a:ea typeface="+mn-ea"/>
                <a:cs typeface="+mn-cs"/>
              </a:endParaRPr>
            </a:p>
          </p:txBody>
        </p:sp>
        <p:sp>
          <p:nvSpPr>
            <p:cNvPr id="48233" name="Freeform 351"/>
            <p:cNvSpPr>
              <a:spLocks/>
            </p:cNvSpPr>
            <p:nvPr/>
          </p:nvSpPr>
          <p:spPr bwMode="auto">
            <a:xfrm>
              <a:off x="1646539" y="4155492"/>
              <a:ext cx="683016" cy="96715"/>
            </a:xfrm>
            <a:custGeom>
              <a:avLst/>
              <a:gdLst>
                <a:gd name="T0" fmla="*/ 0 w 151"/>
                <a:gd name="T1" fmla="*/ 2147483647 h 77"/>
                <a:gd name="T2" fmla="*/ 2147483647 w 151"/>
                <a:gd name="T3" fmla="*/ 2147483647 h 77"/>
                <a:gd name="T4" fmla="*/ 2147483647 w 151"/>
                <a:gd name="T5" fmla="*/ 2147483647 h 77"/>
                <a:gd name="T6" fmla="*/ 2147483647 w 151"/>
                <a:gd name="T7" fmla="*/ 2147483647 h 77"/>
                <a:gd name="T8" fmla="*/ 2147483647 w 151"/>
                <a:gd name="T9" fmla="*/ 2147483647 h 77"/>
                <a:gd name="T10" fmla="*/ 2147483647 w 151"/>
                <a:gd name="T11" fmla="*/ 2147483647 h 77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151"/>
                <a:gd name="T19" fmla="*/ 0 h 77"/>
                <a:gd name="T20" fmla="*/ 151 w 151"/>
                <a:gd name="T21" fmla="*/ 77 h 77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151" h="77">
                  <a:moveTo>
                    <a:pt x="0" y="77"/>
                  </a:moveTo>
                  <a:cubicBezTo>
                    <a:pt x="14" y="52"/>
                    <a:pt x="0" y="66"/>
                    <a:pt x="11" y="54"/>
                  </a:cubicBezTo>
                  <a:cubicBezTo>
                    <a:pt x="22" y="42"/>
                    <a:pt x="53" y="12"/>
                    <a:pt x="67" y="6"/>
                  </a:cubicBezTo>
                  <a:cubicBezTo>
                    <a:pt x="81" y="0"/>
                    <a:pt x="87" y="14"/>
                    <a:pt x="97" y="19"/>
                  </a:cubicBezTo>
                  <a:cubicBezTo>
                    <a:pt x="107" y="24"/>
                    <a:pt x="118" y="30"/>
                    <a:pt x="127" y="38"/>
                  </a:cubicBezTo>
                  <a:cubicBezTo>
                    <a:pt x="136" y="46"/>
                    <a:pt x="134" y="42"/>
                    <a:pt x="151" y="68"/>
                  </a:cubicBezTo>
                </a:path>
              </a:pathLst>
            </a:custGeom>
            <a:noFill/>
            <a:ln w="38100">
              <a:solidFill>
                <a:srgbClr val="FF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NZ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 panose="020B0604030504040204" pitchFamily="34" charset="0"/>
                <a:ea typeface="+mn-ea"/>
                <a:cs typeface="+mn-cs"/>
              </a:endParaRPr>
            </a:p>
          </p:txBody>
        </p:sp>
      </p:grpSp>
      <p:grpSp>
        <p:nvGrpSpPr>
          <p:cNvPr id="48210" name="Group 141"/>
          <p:cNvGrpSpPr>
            <a:grpSpLocks/>
          </p:cNvGrpSpPr>
          <p:nvPr/>
        </p:nvGrpSpPr>
        <p:grpSpPr bwMode="auto">
          <a:xfrm>
            <a:off x="6251575" y="4046538"/>
            <a:ext cx="684213" cy="222250"/>
            <a:chOff x="1645053" y="4029893"/>
            <a:chExt cx="684502" cy="222936"/>
          </a:xfrm>
        </p:grpSpPr>
        <p:sp>
          <p:nvSpPr>
            <p:cNvPr id="48230" name="Freeform 256"/>
            <p:cNvSpPr>
              <a:spLocks/>
            </p:cNvSpPr>
            <p:nvPr/>
          </p:nvSpPr>
          <p:spPr bwMode="auto">
            <a:xfrm>
              <a:off x="1645053" y="4029893"/>
              <a:ext cx="683017" cy="222936"/>
            </a:xfrm>
            <a:custGeom>
              <a:avLst/>
              <a:gdLst>
                <a:gd name="T0" fmla="*/ 0 w 151"/>
                <a:gd name="T1" fmla="*/ 2147483647 h 71"/>
                <a:gd name="T2" fmla="*/ 2147483647 w 151"/>
                <a:gd name="T3" fmla="*/ 2147483647 h 71"/>
                <a:gd name="T4" fmla="*/ 2147483647 w 151"/>
                <a:gd name="T5" fmla="*/ 2147483647 h 71"/>
                <a:gd name="T6" fmla="*/ 2147483647 w 151"/>
                <a:gd name="T7" fmla="*/ 2147483647 h 71"/>
                <a:gd name="T8" fmla="*/ 2147483647 w 151"/>
                <a:gd name="T9" fmla="*/ 2147483647 h 7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51"/>
                <a:gd name="T16" fmla="*/ 0 h 71"/>
                <a:gd name="T17" fmla="*/ 151 w 151"/>
                <a:gd name="T18" fmla="*/ 71 h 71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51" h="71">
                  <a:moveTo>
                    <a:pt x="0" y="71"/>
                  </a:moveTo>
                  <a:cubicBezTo>
                    <a:pt x="14" y="46"/>
                    <a:pt x="1" y="62"/>
                    <a:pt x="12" y="51"/>
                  </a:cubicBezTo>
                  <a:cubicBezTo>
                    <a:pt x="23" y="40"/>
                    <a:pt x="49" y="6"/>
                    <a:pt x="68" y="3"/>
                  </a:cubicBezTo>
                  <a:cubicBezTo>
                    <a:pt x="87" y="0"/>
                    <a:pt x="114" y="24"/>
                    <a:pt x="128" y="35"/>
                  </a:cubicBezTo>
                  <a:cubicBezTo>
                    <a:pt x="142" y="46"/>
                    <a:pt x="136" y="40"/>
                    <a:pt x="151" y="68"/>
                  </a:cubicBezTo>
                </a:path>
              </a:pathLst>
            </a:custGeom>
            <a:noFill/>
            <a:ln w="57150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NZ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 panose="020B0604030504040204" pitchFamily="34" charset="0"/>
                <a:ea typeface="+mn-ea"/>
                <a:cs typeface="+mn-cs"/>
              </a:endParaRPr>
            </a:p>
          </p:txBody>
        </p:sp>
        <p:sp>
          <p:nvSpPr>
            <p:cNvPr id="48231" name="Freeform 351"/>
            <p:cNvSpPr>
              <a:spLocks/>
            </p:cNvSpPr>
            <p:nvPr/>
          </p:nvSpPr>
          <p:spPr bwMode="auto">
            <a:xfrm>
              <a:off x="1646539" y="4155492"/>
              <a:ext cx="683016" cy="96715"/>
            </a:xfrm>
            <a:custGeom>
              <a:avLst/>
              <a:gdLst>
                <a:gd name="T0" fmla="*/ 0 w 151"/>
                <a:gd name="T1" fmla="*/ 2147483647 h 77"/>
                <a:gd name="T2" fmla="*/ 2147483647 w 151"/>
                <a:gd name="T3" fmla="*/ 2147483647 h 77"/>
                <a:gd name="T4" fmla="*/ 2147483647 w 151"/>
                <a:gd name="T5" fmla="*/ 2147483647 h 77"/>
                <a:gd name="T6" fmla="*/ 2147483647 w 151"/>
                <a:gd name="T7" fmla="*/ 2147483647 h 77"/>
                <a:gd name="T8" fmla="*/ 2147483647 w 151"/>
                <a:gd name="T9" fmla="*/ 2147483647 h 77"/>
                <a:gd name="T10" fmla="*/ 2147483647 w 151"/>
                <a:gd name="T11" fmla="*/ 2147483647 h 77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151"/>
                <a:gd name="T19" fmla="*/ 0 h 77"/>
                <a:gd name="T20" fmla="*/ 151 w 151"/>
                <a:gd name="T21" fmla="*/ 77 h 77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151" h="77">
                  <a:moveTo>
                    <a:pt x="0" y="77"/>
                  </a:moveTo>
                  <a:cubicBezTo>
                    <a:pt x="14" y="52"/>
                    <a:pt x="0" y="66"/>
                    <a:pt x="11" y="54"/>
                  </a:cubicBezTo>
                  <a:cubicBezTo>
                    <a:pt x="22" y="42"/>
                    <a:pt x="53" y="12"/>
                    <a:pt x="67" y="6"/>
                  </a:cubicBezTo>
                  <a:cubicBezTo>
                    <a:pt x="81" y="0"/>
                    <a:pt x="87" y="14"/>
                    <a:pt x="97" y="19"/>
                  </a:cubicBezTo>
                  <a:cubicBezTo>
                    <a:pt x="107" y="24"/>
                    <a:pt x="118" y="30"/>
                    <a:pt x="127" y="38"/>
                  </a:cubicBezTo>
                  <a:cubicBezTo>
                    <a:pt x="136" y="46"/>
                    <a:pt x="134" y="42"/>
                    <a:pt x="151" y="68"/>
                  </a:cubicBezTo>
                </a:path>
              </a:pathLst>
            </a:custGeom>
            <a:noFill/>
            <a:ln w="38100">
              <a:solidFill>
                <a:srgbClr val="FF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NZ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 panose="020B0604030504040204" pitchFamily="34" charset="0"/>
                <a:ea typeface="+mn-ea"/>
                <a:cs typeface="+mn-cs"/>
              </a:endParaRPr>
            </a:p>
          </p:txBody>
        </p:sp>
      </p:grpSp>
      <p:grpSp>
        <p:nvGrpSpPr>
          <p:cNvPr id="48211" name="Group 149"/>
          <p:cNvGrpSpPr>
            <a:grpSpLocks/>
          </p:cNvGrpSpPr>
          <p:nvPr/>
        </p:nvGrpSpPr>
        <p:grpSpPr bwMode="auto">
          <a:xfrm>
            <a:off x="6945313" y="4046538"/>
            <a:ext cx="684212" cy="222250"/>
            <a:chOff x="1645053" y="4029893"/>
            <a:chExt cx="684502" cy="222936"/>
          </a:xfrm>
        </p:grpSpPr>
        <p:sp>
          <p:nvSpPr>
            <p:cNvPr id="48228" name="Freeform 256"/>
            <p:cNvSpPr>
              <a:spLocks/>
            </p:cNvSpPr>
            <p:nvPr/>
          </p:nvSpPr>
          <p:spPr bwMode="auto">
            <a:xfrm>
              <a:off x="1645053" y="4029893"/>
              <a:ext cx="683017" cy="222936"/>
            </a:xfrm>
            <a:custGeom>
              <a:avLst/>
              <a:gdLst>
                <a:gd name="T0" fmla="*/ 0 w 151"/>
                <a:gd name="T1" fmla="*/ 2147483647 h 71"/>
                <a:gd name="T2" fmla="*/ 2147483647 w 151"/>
                <a:gd name="T3" fmla="*/ 2147483647 h 71"/>
                <a:gd name="T4" fmla="*/ 2147483647 w 151"/>
                <a:gd name="T5" fmla="*/ 2147483647 h 71"/>
                <a:gd name="T6" fmla="*/ 2147483647 w 151"/>
                <a:gd name="T7" fmla="*/ 2147483647 h 71"/>
                <a:gd name="T8" fmla="*/ 2147483647 w 151"/>
                <a:gd name="T9" fmla="*/ 2147483647 h 7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51"/>
                <a:gd name="T16" fmla="*/ 0 h 71"/>
                <a:gd name="T17" fmla="*/ 151 w 151"/>
                <a:gd name="T18" fmla="*/ 71 h 71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51" h="71">
                  <a:moveTo>
                    <a:pt x="0" y="71"/>
                  </a:moveTo>
                  <a:cubicBezTo>
                    <a:pt x="14" y="46"/>
                    <a:pt x="1" y="62"/>
                    <a:pt x="12" y="51"/>
                  </a:cubicBezTo>
                  <a:cubicBezTo>
                    <a:pt x="23" y="40"/>
                    <a:pt x="49" y="6"/>
                    <a:pt x="68" y="3"/>
                  </a:cubicBezTo>
                  <a:cubicBezTo>
                    <a:pt x="87" y="0"/>
                    <a:pt x="114" y="24"/>
                    <a:pt x="128" y="35"/>
                  </a:cubicBezTo>
                  <a:cubicBezTo>
                    <a:pt x="142" y="46"/>
                    <a:pt x="136" y="40"/>
                    <a:pt x="151" y="68"/>
                  </a:cubicBezTo>
                </a:path>
              </a:pathLst>
            </a:custGeom>
            <a:noFill/>
            <a:ln w="57150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NZ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 panose="020B0604030504040204" pitchFamily="34" charset="0"/>
                <a:ea typeface="+mn-ea"/>
                <a:cs typeface="+mn-cs"/>
              </a:endParaRPr>
            </a:p>
          </p:txBody>
        </p:sp>
        <p:sp>
          <p:nvSpPr>
            <p:cNvPr id="48229" name="Freeform 351"/>
            <p:cNvSpPr>
              <a:spLocks/>
            </p:cNvSpPr>
            <p:nvPr/>
          </p:nvSpPr>
          <p:spPr bwMode="auto">
            <a:xfrm>
              <a:off x="1646539" y="4155492"/>
              <a:ext cx="683016" cy="96715"/>
            </a:xfrm>
            <a:custGeom>
              <a:avLst/>
              <a:gdLst>
                <a:gd name="T0" fmla="*/ 0 w 151"/>
                <a:gd name="T1" fmla="*/ 2147483647 h 77"/>
                <a:gd name="T2" fmla="*/ 2147483647 w 151"/>
                <a:gd name="T3" fmla="*/ 2147483647 h 77"/>
                <a:gd name="T4" fmla="*/ 2147483647 w 151"/>
                <a:gd name="T5" fmla="*/ 2147483647 h 77"/>
                <a:gd name="T6" fmla="*/ 2147483647 w 151"/>
                <a:gd name="T7" fmla="*/ 2147483647 h 77"/>
                <a:gd name="T8" fmla="*/ 2147483647 w 151"/>
                <a:gd name="T9" fmla="*/ 2147483647 h 77"/>
                <a:gd name="T10" fmla="*/ 2147483647 w 151"/>
                <a:gd name="T11" fmla="*/ 2147483647 h 77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151"/>
                <a:gd name="T19" fmla="*/ 0 h 77"/>
                <a:gd name="T20" fmla="*/ 151 w 151"/>
                <a:gd name="T21" fmla="*/ 77 h 77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151" h="77">
                  <a:moveTo>
                    <a:pt x="0" y="77"/>
                  </a:moveTo>
                  <a:cubicBezTo>
                    <a:pt x="14" y="52"/>
                    <a:pt x="0" y="66"/>
                    <a:pt x="11" y="54"/>
                  </a:cubicBezTo>
                  <a:cubicBezTo>
                    <a:pt x="22" y="42"/>
                    <a:pt x="53" y="12"/>
                    <a:pt x="67" y="6"/>
                  </a:cubicBezTo>
                  <a:cubicBezTo>
                    <a:pt x="81" y="0"/>
                    <a:pt x="87" y="14"/>
                    <a:pt x="97" y="19"/>
                  </a:cubicBezTo>
                  <a:cubicBezTo>
                    <a:pt x="107" y="24"/>
                    <a:pt x="118" y="30"/>
                    <a:pt x="127" y="38"/>
                  </a:cubicBezTo>
                  <a:cubicBezTo>
                    <a:pt x="136" y="46"/>
                    <a:pt x="134" y="42"/>
                    <a:pt x="151" y="68"/>
                  </a:cubicBezTo>
                </a:path>
              </a:pathLst>
            </a:custGeom>
            <a:noFill/>
            <a:ln w="38100">
              <a:solidFill>
                <a:srgbClr val="FF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NZ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 panose="020B0604030504040204" pitchFamily="34" charset="0"/>
                <a:ea typeface="+mn-ea"/>
                <a:cs typeface="+mn-cs"/>
              </a:endParaRPr>
            </a:p>
          </p:txBody>
        </p:sp>
      </p:grpSp>
      <p:grpSp>
        <p:nvGrpSpPr>
          <p:cNvPr id="48212" name="Group 102"/>
          <p:cNvGrpSpPr>
            <a:grpSpLocks/>
          </p:cNvGrpSpPr>
          <p:nvPr/>
        </p:nvGrpSpPr>
        <p:grpSpPr bwMode="auto">
          <a:xfrm>
            <a:off x="2308225" y="4049713"/>
            <a:ext cx="684213" cy="222250"/>
            <a:chOff x="1645053" y="4029893"/>
            <a:chExt cx="684502" cy="222936"/>
          </a:xfrm>
        </p:grpSpPr>
        <p:sp>
          <p:nvSpPr>
            <p:cNvPr id="48226" name="Freeform 256"/>
            <p:cNvSpPr>
              <a:spLocks/>
            </p:cNvSpPr>
            <p:nvPr/>
          </p:nvSpPr>
          <p:spPr bwMode="auto">
            <a:xfrm>
              <a:off x="1645053" y="4029893"/>
              <a:ext cx="683017" cy="222936"/>
            </a:xfrm>
            <a:custGeom>
              <a:avLst/>
              <a:gdLst>
                <a:gd name="T0" fmla="*/ 0 w 151"/>
                <a:gd name="T1" fmla="*/ 2147483647 h 71"/>
                <a:gd name="T2" fmla="*/ 2147483647 w 151"/>
                <a:gd name="T3" fmla="*/ 2147483647 h 71"/>
                <a:gd name="T4" fmla="*/ 2147483647 w 151"/>
                <a:gd name="T5" fmla="*/ 2147483647 h 71"/>
                <a:gd name="T6" fmla="*/ 2147483647 w 151"/>
                <a:gd name="T7" fmla="*/ 2147483647 h 71"/>
                <a:gd name="T8" fmla="*/ 2147483647 w 151"/>
                <a:gd name="T9" fmla="*/ 2147483647 h 7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51"/>
                <a:gd name="T16" fmla="*/ 0 h 71"/>
                <a:gd name="T17" fmla="*/ 151 w 151"/>
                <a:gd name="T18" fmla="*/ 71 h 71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51" h="71">
                  <a:moveTo>
                    <a:pt x="0" y="71"/>
                  </a:moveTo>
                  <a:cubicBezTo>
                    <a:pt x="14" y="46"/>
                    <a:pt x="1" y="62"/>
                    <a:pt x="12" y="51"/>
                  </a:cubicBezTo>
                  <a:cubicBezTo>
                    <a:pt x="23" y="40"/>
                    <a:pt x="49" y="6"/>
                    <a:pt x="68" y="3"/>
                  </a:cubicBezTo>
                  <a:cubicBezTo>
                    <a:pt x="87" y="0"/>
                    <a:pt x="114" y="24"/>
                    <a:pt x="128" y="35"/>
                  </a:cubicBezTo>
                  <a:cubicBezTo>
                    <a:pt x="142" y="46"/>
                    <a:pt x="136" y="40"/>
                    <a:pt x="151" y="68"/>
                  </a:cubicBezTo>
                </a:path>
              </a:pathLst>
            </a:custGeom>
            <a:noFill/>
            <a:ln w="57150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NZ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 panose="020B0604030504040204" pitchFamily="34" charset="0"/>
                <a:ea typeface="+mn-ea"/>
                <a:cs typeface="+mn-cs"/>
              </a:endParaRPr>
            </a:p>
          </p:txBody>
        </p:sp>
        <p:sp>
          <p:nvSpPr>
            <p:cNvPr id="48227" name="Freeform 351"/>
            <p:cNvSpPr>
              <a:spLocks/>
            </p:cNvSpPr>
            <p:nvPr/>
          </p:nvSpPr>
          <p:spPr bwMode="auto">
            <a:xfrm>
              <a:off x="1646539" y="4155492"/>
              <a:ext cx="683016" cy="96715"/>
            </a:xfrm>
            <a:custGeom>
              <a:avLst/>
              <a:gdLst>
                <a:gd name="T0" fmla="*/ 0 w 151"/>
                <a:gd name="T1" fmla="*/ 2147483647 h 77"/>
                <a:gd name="T2" fmla="*/ 2147483647 w 151"/>
                <a:gd name="T3" fmla="*/ 2147483647 h 77"/>
                <a:gd name="T4" fmla="*/ 2147483647 w 151"/>
                <a:gd name="T5" fmla="*/ 2147483647 h 77"/>
                <a:gd name="T6" fmla="*/ 2147483647 w 151"/>
                <a:gd name="T7" fmla="*/ 2147483647 h 77"/>
                <a:gd name="T8" fmla="*/ 2147483647 w 151"/>
                <a:gd name="T9" fmla="*/ 2147483647 h 77"/>
                <a:gd name="T10" fmla="*/ 2147483647 w 151"/>
                <a:gd name="T11" fmla="*/ 2147483647 h 77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151"/>
                <a:gd name="T19" fmla="*/ 0 h 77"/>
                <a:gd name="T20" fmla="*/ 151 w 151"/>
                <a:gd name="T21" fmla="*/ 77 h 77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151" h="77">
                  <a:moveTo>
                    <a:pt x="0" y="77"/>
                  </a:moveTo>
                  <a:cubicBezTo>
                    <a:pt x="14" y="52"/>
                    <a:pt x="0" y="66"/>
                    <a:pt x="11" y="54"/>
                  </a:cubicBezTo>
                  <a:cubicBezTo>
                    <a:pt x="22" y="42"/>
                    <a:pt x="53" y="12"/>
                    <a:pt x="67" y="6"/>
                  </a:cubicBezTo>
                  <a:cubicBezTo>
                    <a:pt x="81" y="0"/>
                    <a:pt x="87" y="14"/>
                    <a:pt x="97" y="19"/>
                  </a:cubicBezTo>
                  <a:cubicBezTo>
                    <a:pt x="107" y="24"/>
                    <a:pt x="118" y="30"/>
                    <a:pt x="127" y="38"/>
                  </a:cubicBezTo>
                  <a:cubicBezTo>
                    <a:pt x="136" y="46"/>
                    <a:pt x="134" y="42"/>
                    <a:pt x="151" y="68"/>
                  </a:cubicBezTo>
                </a:path>
              </a:pathLst>
            </a:custGeom>
            <a:noFill/>
            <a:ln w="38100">
              <a:solidFill>
                <a:srgbClr val="FF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NZ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 panose="020B0604030504040204" pitchFamily="34" charset="0"/>
                <a:ea typeface="+mn-ea"/>
                <a:cs typeface="+mn-cs"/>
              </a:endParaRPr>
            </a:p>
          </p:txBody>
        </p:sp>
      </p:grpSp>
      <p:sp>
        <p:nvSpPr>
          <p:cNvPr id="106" name="Rectangle 2"/>
          <p:cNvSpPr txBox="1">
            <a:spLocks noChangeArrowheads="1"/>
          </p:cNvSpPr>
          <p:nvPr/>
        </p:nvSpPr>
        <p:spPr bwMode="auto">
          <a:xfrm>
            <a:off x="482600" y="0"/>
            <a:ext cx="8251825" cy="646113"/>
          </a:xfrm>
          <a:prstGeom prst="rect">
            <a:avLst/>
          </a:prstGeom>
          <a:solidFill>
            <a:schemeClr val="bg2"/>
          </a:solidFill>
          <a:ln w="76200" cmpd="tri">
            <a:solidFill>
              <a:srgbClr val="FF6600"/>
            </a:solidFill>
            <a:miter lim="800000"/>
            <a:headEnd/>
            <a:tailEnd/>
          </a:ln>
          <a:effectLst/>
        </p:spPr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CHỈNH </a:t>
            </a:r>
            <a:r>
              <a:rPr kumimoji="0" lang="en-US" sz="3600" b="1" i="0" u="none" strike="noStrike" kern="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LƯU </a:t>
            </a:r>
            <a:r>
              <a:rPr kumimoji="0" lang="en-US" sz="3600" b="1" i="0" u="none" strike="noStrike" kern="0" cap="none" spc="0" normalizeH="0" baseline="0" noProof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BA </a:t>
            </a:r>
            <a:r>
              <a:rPr kumimoji="0" lang="en-US" sz="3600" b="1" i="0" u="none" strike="noStrike" kern="0" cap="none" spc="0" normalizeH="0" baseline="0" noProof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PHA HÌNH</a:t>
            </a:r>
            <a:r>
              <a:rPr kumimoji="0" lang="en-US" sz="3600" b="1" i="0" u="none" strike="noStrike" kern="0" cap="none" spc="0" normalizeH="0" noProof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 </a:t>
            </a:r>
            <a:r>
              <a:rPr kumimoji="0" lang="en-US" sz="3600" b="1" i="0" u="none" strike="noStrike" kern="0" cap="none" spc="0" normalizeH="0" baseline="0" noProof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CẦU </a:t>
            </a:r>
            <a:endParaRPr kumimoji="0" lang="en-US" sz="3600" b="1" i="0" u="none" strike="noStrike" kern="0" cap="none" spc="0" normalizeH="0" baseline="0" noProof="0" dirty="0">
              <a:ln>
                <a:noFill/>
              </a:ln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  <p:sp>
        <p:nvSpPr>
          <p:cNvPr id="48214" name="Rectangle 17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NZ" altLang="en-US" sz="1800" b="0" i="0" u="none" strike="noStrike" kern="120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ahoma" panose="020B0604030504040204" pitchFamily="34" charset="0"/>
              <a:ea typeface="+mn-ea"/>
              <a:cs typeface="+mn-cs"/>
            </a:endParaRPr>
          </a:p>
        </p:txBody>
      </p:sp>
      <p:sp>
        <p:nvSpPr>
          <p:cNvPr id="176" name="Rectangle 2"/>
          <p:cNvSpPr txBox="1">
            <a:spLocks noChangeArrowheads="1"/>
          </p:cNvSpPr>
          <p:nvPr/>
        </p:nvSpPr>
        <p:spPr bwMode="auto">
          <a:xfrm>
            <a:off x="592138" y="1066800"/>
            <a:ext cx="7375525" cy="646113"/>
          </a:xfrm>
          <a:prstGeom prst="rect">
            <a:avLst/>
          </a:prstGeom>
          <a:noFill/>
          <a:ln w="76200" cmpd="tri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3200" b="1" i="0" u="none" strike="noStrike" kern="0" cap="none" spc="0" normalizeH="0" baseline="0" noProof="0" dirty="0">
                <a:ln>
                  <a:noFill/>
                </a:ln>
                <a:solidFill>
                  <a:srgbClr val="00C6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 </a:t>
            </a:r>
            <a:r>
              <a:rPr kumimoji="0" lang="en-US" sz="3200" b="1" i="0" u="none" strike="noStrike" kern="0" cap="none" spc="0" normalizeH="0" baseline="0" noProof="0" dirty="0" err="1">
                <a:ln>
                  <a:noFill/>
                </a:ln>
                <a:solidFill>
                  <a:srgbClr val="00C6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Sơ</a:t>
            </a:r>
            <a:r>
              <a:rPr kumimoji="0" lang="en-US" sz="3200" b="1" i="0" u="none" strike="noStrike" kern="0" cap="none" spc="0" normalizeH="0" baseline="0" noProof="0" dirty="0">
                <a:ln>
                  <a:noFill/>
                </a:ln>
                <a:solidFill>
                  <a:srgbClr val="00C6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 </a:t>
            </a:r>
            <a:r>
              <a:rPr kumimoji="0" lang="en-US" sz="3200" b="1" i="0" u="none" strike="noStrike" kern="0" cap="none" spc="0" normalizeH="0" baseline="0" noProof="0" dirty="0" err="1">
                <a:ln>
                  <a:noFill/>
                </a:ln>
                <a:solidFill>
                  <a:srgbClr val="00C6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đồ</a:t>
            </a:r>
            <a:r>
              <a:rPr kumimoji="0" lang="en-US" sz="3200" b="1" i="0" u="none" strike="noStrike" kern="0" cap="none" spc="0" normalizeH="0" baseline="0" noProof="0" dirty="0">
                <a:ln>
                  <a:noFill/>
                </a:ln>
                <a:solidFill>
                  <a:srgbClr val="00C6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 </a:t>
            </a:r>
            <a:r>
              <a:rPr kumimoji="0" lang="en-US" sz="3200" b="1" i="0" u="none" strike="noStrike" kern="0" cap="none" spc="0" normalizeH="0" baseline="0" noProof="0" dirty="0" err="1">
                <a:ln>
                  <a:noFill/>
                </a:ln>
                <a:solidFill>
                  <a:srgbClr val="00C6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dạng</a:t>
            </a:r>
            <a:r>
              <a:rPr kumimoji="0" lang="en-US" sz="3200" b="1" i="0" u="none" strike="noStrike" kern="0" cap="none" spc="0" normalizeH="0" baseline="0" noProof="0" dirty="0">
                <a:ln>
                  <a:noFill/>
                </a:ln>
                <a:solidFill>
                  <a:srgbClr val="00C6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 </a:t>
            </a:r>
            <a:r>
              <a:rPr kumimoji="0" lang="en-US" sz="3200" b="1" i="0" u="none" strike="noStrike" kern="0" cap="none" spc="0" normalizeH="0" baseline="0" noProof="0" dirty="0" err="1">
                <a:ln>
                  <a:noFill/>
                </a:ln>
                <a:solidFill>
                  <a:srgbClr val="00C6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sóng</a:t>
            </a:r>
            <a:r>
              <a:rPr kumimoji="0" lang="en-US" sz="3200" b="1" i="0" u="none" strike="noStrike" kern="0" cap="none" spc="0" normalizeH="0" baseline="0" noProof="0" dirty="0">
                <a:ln>
                  <a:noFill/>
                </a:ln>
                <a:solidFill>
                  <a:srgbClr val="00C6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 CL </a:t>
            </a:r>
            <a:r>
              <a:rPr kumimoji="0" lang="en-US" sz="3200" b="1" i="0" u="none" strike="noStrike" kern="0" cap="none" spc="0" normalizeH="0" baseline="0" noProof="0" dirty="0" err="1">
                <a:ln>
                  <a:noFill/>
                </a:ln>
                <a:solidFill>
                  <a:srgbClr val="00C6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bằng</a:t>
            </a:r>
            <a:r>
              <a:rPr kumimoji="0" lang="en-US" sz="3200" b="1" i="0" u="none" strike="noStrike" kern="0" cap="none" spc="0" normalizeH="0" baseline="0" noProof="0" dirty="0">
                <a:ln>
                  <a:noFill/>
                </a:ln>
                <a:solidFill>
                  <a:srgbClr val="00C6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 Diode</a:t>
            </a:r>
          </a:p>
        </p:txBody>
      </p:sp>
      <p:sp>
        <p:nvSpPr>
          <p:cNvPr id="48216" name="Text Box 283"/>
          <p:cNvSpPr txBox="1">
            <a:spLocks noChangeArrowheads="1"/>
          </p:cNvSpPr>
          <p:nvPr/>
        </p:nvSpPr>
        <p:spPr bwMode="auto">
          <a:xfrm>
            <a:off x="1724025" y="3721100"/>
            <a:ext cx="401638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+mn-ea"/>
                <a:cs typeface="+mn-cs"/>
                <a:sym typeface="Symbol" panose="05050102010706020507" pitchFamily="18" charset="2"/>
              </a:rPr>
              <a:t>D</a:t>
            </a:r>
            <a:r>
              <a:rPr kumimoji="0" lang="en-US" altLang="en-US" sz="18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+mn-ea"/>
                <a:cs typeface="+mn-cs"/>
                <a:sym typeface="Symbol" panose="05050102010706020507" pitchFamily="18" charset="2"/>
              </a:rPr>
              <a:t>1</a:t>
            </a:r>
            <a:endParaRPr kumimoji="0" lang="en-US" alt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anose="020B0604030504040204" pitchFamily="34" charset="0"/>
              <a:ea typeface="+mn-ea"/>
              <a:cs typeface="+mn-cs"/>
            </a:endParaRPr>
          </a:p>
        </p:txBody>
      </p:sp>
      <p:sp>
        <p:nvSpPr>
          <p:cNvPr id="48217" name="Text Box 283"/>
          <p:cNvSpPr txBox="1">
            <a:spLocks noChangeArrowheads="1"/>
          </p:cNvSpPr>
          <p:nvPr/>
        </p:nvSpPr>
        <p:spPr bwMode="auto">
          <a:xfrm>
            <a:off x="2344738" y="3721100"/>
            <a:ext cx="401637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+mn-ea"/>
                <a:cs typeface="+mn-cs"/>
                <a:sym typeface="Symbol" panose="05050102010706020507" pitchFamily="18" charset="2"/>
              </a:rPr>
              <a:t>D</a:t>
            </a:r>
            <a:r>
              <a:rPr kumimoji="0" lang="en-US" altLang="en-US" sz="18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+mn-ea"/>
                <a:cs typeface="+mn-cs"/>
                <a:sym typeface="Symbol" panose="05050102010706020507" pitchFamily="18" charset="2"/>
              </a:rPr>
              <a:t>2</a:t>
            </a:r>
            <a:endParaRPr kumimoji="0" lang="en-US" alt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anose="020B0604030504040204" pitchFamily="34" charset="0"/>
              <a:ea typeface="+mn-ea"/>
              <a:cs typeface="+mn-cs"/>
            </a:endParaRPr>
          </a:p>
        </p:txBody>
      </p:sp>
      <p:sp>
        <p:nvSpPr>
          <p:cNvPr id="48218" name="Text Box 283"/>
          <p:cNvSpPr txBox="1">
            <a:spLocks noChangeArrowheads="1"/>
          </p:cNvSpPr>
          <p:nvPr/>
        </p:nvSpPr>
        <p:spPr bwMode="auto">
          <a:xfrm>
            <a:off x="3038475" y="3757613"/>
            <a:ext cx="401638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+mn-ea"/>
                <a:cs typeface="+mn-cs"/>
                <a:sym typeface="Symbol" panose="05050102010706020507" pitchFamily="18" charset="2"/>
              </a:rPr>
              <a:t>D</a:t>
            </a:r>
            <a:r>
              <a:rPr kumimoji="0" lang="en-US" altLang="en-US" sz="18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+mn-ea"/>
                <a:cs typeface="+mn-cs"/>
                <a:sym typeface="Symbol" panose="05050102010706020507" pitchFamily="18" charset="2"/>
              </a:rPr>
              <a:t>3</a:t>
            </a:r>
            <a:endParaRPr kumimoji="0" lang="en-US" alt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anose="020B0604030504040204" pitchFamily="34" charset="0"/>
              <a:ea typeface="+mn-ea"/>
              <a:cs typeface="+mn-cs"/>
            </a:endParaRPr>
          </a:p>
        </p:txBody>
      </p:sp>
      <p:sp>
        <p:nvSpPr>
          <p:cNvPr id="48219" name="Text Box 283"/>
          <p:cNvSpPr txBox="1">
            <a:spLocks noChangeArrowheads="1"/>
          </p:cNvSpPr>
          <p:nvPr/>
        </p:nvSpPr>
        <p:spPr bwMode="auto">
          <a:xfrm>
            <a:off x="3659188" y="3757613"/>
            <a:ext cx="401637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+mn-ea"/>
                <a:cs typeface="+mn-cs"/>
                <a:sym typeface="Symbol" panose="05050102010706020507" pitchFamily="18" charset="2"/>
              </a:rPr>
              <a:t>D</a:t>
            </a:r>
            <a:r>
              <a:rPr kumimoji="0" lang="en-US" altLang="en-US" sz="18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+mn-ea"/>
                <a:cs typeface="+mn-cs"/>
                <a:sym typeface="Symbol" panose="05050102010706020507" pitchFamily="18" charset="2"/>
              </a:rPr>
              <a:t>4</a:t>
            </a:r>
            <a:endParaRPr kumimoji="0" lang="en-US" alt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anose="020B0604030504040204" pitchFamily="34" charset="0"/>
              <a:ea typeface="+mn-ea"/>
              <a:cs typeface="+mn-cs"/>
            </a:endParaRPr>
          </a:p>
        </p:txBody>
      </p:sp>
      <p:sp>
        <p:nvSpPr>
          <p:cNvPr id="48220" name="Text Box 283"/>
          <p:cNvSpPr txBox="1">
            <a:spLocks noChangeArrowheads="1"/>
          </p:cNvSpPr>
          <p:nvPr/>
        </p:nvSpPr>
        <p:spPr bwMode="auto">
          <a:xfrm>
            <a:off x="4316413" y="3721100"/>
            <a:ext cx="401637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+mn-ea"/>
                <a:cs typeface="+mn-cs"/>
                <a:sym typeface="Symbol" panose="05050102010706020507" pitchFamily="18" charset="2"/>
              </a:rPr>
              <a:t>D</a:t>
            </a:r>
            <a:r>
              <a:rPr kumimoji="0" lang="en-US" altLang="en-US" sz="18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+mn-ea"/>
                <a:cs typeface="+mn-cs"/>
                <a:sym typeface="Symbol" panose="05050102010706020507" pitchFamily="18" charset="2"/>
              </a:rPr>
              <a:t>5</a:t>
            </a:r>
            <a:endParaRPr kumimoji="0" lang="en-US" alt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anose="020B0604030504040204" pitchFamily="34" charset="0"/>
              <a:ea typeface="+mn-ea"/>
              <a:cs typeface="+mn-cs"/>
            </a:endParaRPr>
          </a:p>
        </p:txBody>
      </p:sp>
      <p:sp>
        <p:nvSpPr>
          <p:cNvPr id="48221" name="Text Box 283"/>
          <p:cNvSpPr txBox="1">
            <a:spLocks noChangeArrowheads="1"/>
          </p:cNvSpPr>
          <p:nvPr/>
        </p:nvSpPr>
        <p:spPr bwMode="auto">
          <a:xfrm>
            <a:off x="5010150" y="3757613"/>
            <a:ext cx="401638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+mn-ea"/>
                <a:cs typeface="+mn-cs"/>
                <a:sym typeface="Symbol" panose="05050102010706020507" pitchFamily="18" charset="2"/>
              </a:rPr>
              <a:t>D</a:t>
            </a:r>
            <a:r>
              <a:rPr kumimoji="0" lang="en-US" altLang="en-US" sz="18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+mn-ea"/>
                <a:cs typeface="+mn-cs"/>
                <a:sym typeface="Symbol" panose="05050102010706020507" pitchFamily="18" charset="2"/>
              </a:rPr>
              <a:t>6</a:t>
            </a:r>
            <a:endParaRPr kumimoji="0" lang="en-US" alt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anose="020B0604030504040204" pitchFamily="34" charset="0"/>
              <a:ea typeface="+mn-ea"/>
              <a:cs typeface="+mn-cs"/>
            </a:endParaRPr>
          </a:p>
        </p:txBody>
      </p:sp>
      <p:sp>
        <p:nvSpPr>
          <p:cNvPr id="48222" name="Text Box 283"/>
          <p:cNvSpPr txBox="1">
            <a:spLocks noChangeArrowheads="1"/>
          </p:cNvSpPr>
          <p:nvPr/>
        </p:nvSpPr>
        <p:spPr bwMode="auto">
          <a:xfrm>
            <a:off x="5703888" y="3757613"/>
            <a:ext cx="401637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+mn-ea"/>
                <a:cs typeface="+mn-cs"/>
                <a:sym typeface="Symbol" panose="05050102010706020507" pitchFamily="18" charset="2"/>
              </a:rPr>
              <a:t>D</a:t>
            </a:r>
            <a:r>
              <a:rPr kumimoji="0" lang="en-US" altLang="en-US" sz="18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+mn-ea"/>
                <a:cs typeface="+mn-cs"/>
                <a:sym typeface="Symbol" panose="05050102010706020507" pitchFamily="18" charset="2"/>
              </a:rPr>
              <a:t>1</a:t>
            </a:r>
            <a:endParaRPr kumimoji="0" lang="en-US" alt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anose="020B0604030504040204" pitchFamily="34" charset="0"/>
              <a:ea typeface="+mn-ea"/>
              <a:cs typeface="+mn-cs"/>
            </a:endParaRPr>
          </a:p>
        </p:txBody>
      </p:sp>
      <p:sp>
        <p:nvSpPr>
          <p:cNvPr id="184" name="Rectangle 2"/>
          <p:cNvSpPr txBox="1">
            <a:spLocks noChangeArrowheads="1"/>
          </p:cNvSpPr>
          <p:nvPr/>
        </p:nvSpPr>
        <p:spPr bwMode="auto">
          <a:xfrm>
            <a:off x="665163" y="1895475"/>
            <a:ext cx="4454525" cy="646113"/>
          </a:xfrm>
          <a:prstGeom prst="rect">
            <a:avLst/>
          </a:prstGeom>
          <a:noFill/>
          <a:ln w="76200" cmpd="tri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32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 </a:t>
            </a:r>
            <a:r>
              <a:rPr kumimoji="0" lang="en-US" sz="3200" b="1" i="0" u="none" strike="noStrike" kern="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Góc</a:t>
            </a:r>
            <a:r>
              <a:rPr kumimoji="0" lang="en-US" sz="32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 </a:t>
            </a:r>
            <a:r>
              <a:rPr kumimoji="0" lang="en-US" sz="3200" b="1" i="0" u="none" strike="noStrike" kern="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dẫn</a:t>
            </a:r>
            <a:r>
              <a:rPr kumimoji="0" lang="en-US" sz="32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 ban </a:t>
            </a:r>
            <a:r>
              <a:rPr kumimoji="0" lang="en-US" sz="3200" b="1" i="0" u="none" strike="noStrike" kern="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đầu</a:t>
            </a:r>
            <a:r>
              <a:rPr kumimoji="0" lang="en-US" sz="32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 </a:t>
            </a:r>
            <a:r>
              <a:rPr kumimoji="0" lang="en-US" sz="3200" b="1" i="0" u="none" strike="noStrike" kern="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tại</a:t>
            </a:r>
            <a:r>
              <a:rPr kumimoji="0" lang="en-US" sz="32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 </a:t>
            </a:r>
          </a:p>
        </p:txBody>
      </p:sp>
      <p:graphicFrame>
        <p:nvGraphicFramePr>
          <p:cNvPr id="48143" name="Object 18"/>
          <p:cNvGraphicFramePr>
            <a:graphicFrameLocks noChangeAspect="1"/>
          </p:cNvGraphicFramePr>
          <p:nvPr/>
        </p:nvGraphicFramePr>
        <p:xfrm>
          <a:off x="5010150" y="1895475"/>
          <a:ext cx="328613" cy="792163"/>
        </p:xfrm>
        <a:graphic>
          <a:graphicData uri="http://schemas.openxmlformats.org/presentationml/2006/ole">
            <p:oleObj spid="_x0000_s53277" name="Equation" r:id="rId16" imgW="164957" imgH="393359" progId="Equation.3">
              <p:embed/>
            </p:oleObj>
          </a:graphicData>
        </a:graphic>
      </p:graphicFrame>
      <p:cxnSp>
        <p:nvCxnSpPr>
          <p:cNvPr id="48224" name="Straight Arrow Connector 186"/>
          <p:cNvCxnSpPr>
            <a:cxnSpLocks noChangeShapeType="1"/>
            <a:endCxn id="48191" idx="1"/>
          </p:cNvCxnSpPr>
          <p:nvPr/>
        </p:nvCxnSpPr>
        <p:spPr bwMode="auto">
          <a:xfrm rot="16200000" flipH="1">
            <a:off x="281781" y="2826544"/>
            <a:ext cx="1914525" cy="782638"/>
          </a:xfrm>
          <a:prstGeom prst="straightConnector1">
            <a:avLst/>
          </a:prstGeom>
          <a:noFill/>
          <a:ln w="12700" algn="ctr">
            <a:solidFill>
              <a:srgbClr val="000000"/>
            </a:solidFill>
            <a:round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</p:cxnSp>
      <p:sp>
        <p:nvSpPr>
          <p:cNvPr id="188" name="Rectangle 2"/>
          <p:cNvSpPr txBox="1">
            <a:spLocks noChangeArrowheads="1"/>
          </p:cNvSpPr>
          <p:nvPr/>
        </p:nvSpPr>
        <p:spPr bwMode="auto">
          <a:xfrm>
            <a:off x="2563813" y="2589213"/>
            <a:ext cx="6499225" cy="1131887"/>
          </a:xfrm>
          <a:prstGeom prst="rect">
            <a:avLst/>
          </a:prstGeom>
          <a:noFill/>
          <a:ln w="76200" cmpd="tri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32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 </a:t>
            </a:r>
            <a:r>
              <a:rPr kumimoji="0" lang="en-US" sz="3200" b="1" i="0" u="none" strike="noStrike" kern="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Nguồn</a:t>
            </a:r>
            <a:r>
              <a:rPr kumimoji="0" lang="en-US" sz="32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 </a:t>
            </a:r>
            <a:r>
              <a:rPr kumimoji="0" lang="en-US" sz="3200" b="1" i="0" u="none" strike="noStrike" kern="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cung</a:t>
            </a:r>
            <a:r>
              <a:rPr kumimoji="0" lang="en-US" sz="32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 </a:t>
            </a:r>
            <a:r>
              <a:rPr kumimoji="0" lang="en-US" sz="3200" b="1" i="0" u="none" strike="noStrike" kern="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cấp</a:t>
            </a:r>
            <a:r>
              <a:rPr kumimoji="0" lang="en-US" sz="32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: </a:t>
            </a:r>
            <a:r>
              <a:rPr kumimoji="0" lang="en-US" sz="3200" b="1" i="0" u="none" strike="noStrike" kern="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điện</a:t>
            </a:r>
            <a:r>
              <a:rPr kumimoji="0" lang="en-US" sz="32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 </a:t>
            </a:r>
            <a:r>
              <a:rPr kumimoji="0" lang="en-US" sz="3200" b="1" i="0" u="none" strike="noStrike" kern="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áp</a:t>
            </a:r>
            <a:r>
              <a:rPr kumimoji="0" lang="en-US" sz="32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 </a:t>
            </a:r>
            <a:r>
              <a:rPr kumimoji="0" lang="en-US" sz="3200" b="1" i="0" u="none" strike="noStrike" kern="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dây</a:t>
            </a:r>
            <a:endParaRPr kumimoji="0" lang="en-US" sz="3200" b="1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3200" b="1" i="0" u="none" strike="noStrike" kern="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Dòng</a:t>
            </a:r>
            <a:r>
              <a:rPr kumimoji="0" lang="en-US" sz="32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 </a:t>
            </a:r>
            <a:r>
              <a:rPr kumimoji="0" lang="en-US" sz="3200" b="1" i="0" u="none" strike="noStrike" kern="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ra</a:t>
            </a:r>
            <a:r>
              <a:rPr kumimoji="0" lang="en-US" sz="32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 </a:t>
            </a:r>
            <a:r>
              <a:rPr kumimoji="0" lang="en-US" sz="3200" b="1" i="0" u="none" strike="noStrike" kern="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luôn</a:t>
            </a:r>
            <a:r>
              <a:rPr kumimoji="0" lang="en-US" sz="32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 </a:t>
            </a:r>
            <a:r>
              <a:rPr kumimoji="0" lang="en-US" sz="3200" b="1" i="0" u="none" strike="noStrike" kern="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liên</a:t>
            </a:r>
            <a:r>
              <a:rPr kumimoji="0" lang="en-US" sz="32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 </a:t>
            </a:r>
            <a:r>
              <a:rPr kumimoji="0" lang="en-US" sz="3200" b="1" i="0" u="none" strike="noStrike" kern="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tục</a:t>
            </a:r>
            <a:r>
              <a:rPr kumimoji="0" lang="en-US" sz="32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xmlns="" val="41244825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538" name="Picture 2" descr="C:\Users\Administrator\Desktop\Bài giảng trực tuyến\Chương 1\tu dien diode 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3528" y="1340768"/>
            <a:ext cx="8667880" cy="5235494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577665" y="260648"/>
            <a:ext cx="815960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err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Mạch</a:t>
            </a:r>
            <a:r>
              <a:rPr lang="en-US" sz="32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DIODE </a:t>
            </a:r>
            <a:r>
              <a:rPr lang="en-US" sz="3200" dirty="0" err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chỉnh</a:t>
            </a:r>
            <a:r>
              <a:rPr lang="en-US" sz="32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lưu</a:t>
            </a:r>
            <a:r>
              <a:rPr lang="en-US" sz="32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 </a:t>
            </a:r>
            <a:r>
              <a:rPr lang="en-US" sz="3200" dirty="0" err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pha</a:t>
            </a:r>
            <a:r>
              <a:rPr lang="en-US" sz="32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bên</a:t>
            </a:r>
            <a:r>
              <a:rPr lang="en-US" sz="32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32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tủ</a:t>
            </a:r>
            <a:r>
              <a:rPr lang="en-US" sz="32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điện</a:t>
            </a:r>
            <a:r>
              <a:rPr lang="en-US" sz="32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3200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500"/>
                                        <p:tgtEl>
                                          <p:spTgt spid="655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514" name="Picture 2" descr="C:\Users\Administrator\Desktop\Bài giảng trực tuyến\Chương 1\Smart-Junction-Box-Smart-PV-Junction-Box-8A-4rails-3diodes-for-72-Solar-Pane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95936" y="4293096"/>
            <a:ext cx="4500500" cy="2316528"/>
          </a:xfrm>
          <a:prstGeom prst="rect">
            <a:avLst/>
          </a:prstGeom>
          <a:noFill/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6993" y="1100252"/>
            <a:ext cx="6480720" cy="324036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96993" y="19405"/>
            <a:ext cx="5806398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err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Mạch</a:t>
            </a:r>
            <a:r>
              <a:rPr lang="en-US" sz="32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DIODE </a:t>
            </a:r>
            <a:r>
              <a:rPr lang="en-US" sz="3200" dirty="0" err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nối</a:t>
            </a:r>
            <a:r>
              <a:rPr lang="en-US" sz="32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tắt</a:t>
            </a:r>
            <a:r>
              <a:rPr lang="en-US" sz="32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cho</a:t>
            </a:r>
            <a:r>
              <a:rPr lang="en-US" sz="32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32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tấm</a:t>
            </a:r>
            <a:r>
              <a:rPr lang="en-US" sz="32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r>
              <a:rPr lang="en-US" sz="32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pin </a:t>
            </a:r>
            <a:r>
              <a:rPr lang="en-US" sz="3200" dirty="0" err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năng</a:t>
            </a:r>
            <a:r>
              <a:rPr lang="en-US" sz="32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lượng</a:t>
            </a:r>
            <a:r>
              <a:rPr lang="en-US" sz="32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mặt</a:t>
            </a:r>
            <a:r>
              <a:rPr lang="en-US" sz="32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trời</a:t>
            </a:r>
            <a:r>
              <a:rPr lang="en-US" sz="32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3200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9078533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645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1143000"/>
          </a:xfrm>
        </p:spPr>
        <p:txBody>
          <a:bodyPr>
            <a:normAutofit/>
          </a:bodyPr>
          <a:lstStyle/>
          <a:p>
            <a:pPr algn="l"/>
            <a:r>
              <a:rPr lang="en-US" sz="3200" dirty="0" err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Mạch</a:t>
            </a:r>
            <a:r>
              <a:rPr lang="en-US" sz="32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DIODE </a:t>
            </a:r>
            <a:r>
              <a:rPr lang="en-US" sz="3200" dirty="0" err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thực</a:t>
            </a:r>
            <a:r>
              <a:rPr lang="en-US" sz="32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hiện</a:t>
            </a:r>
            <a:r>
              <a:rPr lang="en-US" sz="32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phần</a:t>
            </a:r>
            <a:r>
              <a:rPr lang="en-US" sz="32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chỉnh</a:t>
            </a:r>
            <a:r>
              <a:rPr lang="en-US" sz="32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lưu</a:t>
            </a:r>
            <a:r>
              <a:rPr lang="en-US" sz="32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32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thiết</a:t>
            </a:r>
            <a:r>
              <a:rPr lang="en-US" sz="32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bị</a:t>
            </a:r>
            <a:r>
              <a:rPr lang="en-US" sz="32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biến</a:t>
            </a:r>
            <a:r>
              <a:rPr lang="en-US" sz="32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tần</a:t>
            </a:r>
            <a:endParaRPr lang="en-US" sz="3200" dirty="0">
              <a:solidFill>
                <a:srgbClr val="C00000"/>
              </a:solidFill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85720" y="1532852"/>
            <a:ext cx="8507288" cy="4896544"/>
          </a:xfrm>
        </p:spPr>
      </p:pic>
    </p:spTree>
    <p:extLst>
      <p:ext uri="{BB962C8B-B14F-4D97-AF65-F5344CB8AC3E}">
        <p14:creationId xmlns:p14="http://schemas.microsoft.com/office/powerpoint/2010/main" xmlns="" val="29910645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cean">
  <a:themeElements>
    <a:clrScheme name="Ocean 1">
      <a:dk1>
        <a:srgbClr val="010199"/>
      </a:dk1>
      <a:lt1>
        <a:srgbClr val="FFFFFF"/>
      </a:lt1>
      <a:dk2>
        <a:srgbClr val="000099"/>
      </a:dk2>
      <a:lt2>
        <a:srgbClr val="FFFFFF"/>
      </a:lt2>
      <a:accent1>
        <a:srgbClr val="33CCCC"/>
      </a:accent1>
      <a:accent2>
        <a:srgbClr val="00C600"/>
      </a:accent2>
      <a:accent3>
        <a:srgbClr val="AAAACA"/>
      </a:accent3>
      <a:accent4>
        <a:srgbClr val="DADADA"/>
      </a:accent4>
      <a:accent5>
        <a:srgbClr val="ADE2E2"/>
      </a:accent5>
      <a:accent6>
        <a:srgbClr val="00B300"/>
      </a:accent6>
      <a:hlink>
        <a:srgbClr val="FFCC00"/>
      </a:hlink>
      <a:folHlink>
        <a:srgbClr val="6699FF"/>
      </a:folHlink>
    </a:clrScheme>
    <a:fontScheme name="Ocean">
      <a:majorFont>
        <a:latin typeface="Tahoma"/>
        <a:ea typeface=""/>
        <a:cs typeface=""/>
      </a:majorFont>
      <a:minorFont>
        <a:latin typeface="Tahom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</a:defRPr>
        </a:defPPr>
      </a:lstStyle>
    </a:lnDef>
  </a:objectDefaults>
  <a:extraClrSchemeLst>
    <a:extraClrScheme>
      <a:clrScheme name="Ocean 1">
        <a:dk1>
          <a:srgbClr val="010199"/>
        </a:dk1>
        <a:lt1>
          <a:srgbClr val="FFFFFF"/>
        </a:lt1>
        <a:dk2>
          <a:srgbClr val="000099"/>
        </a:dk2>
        <a:lt2>
          <a:srgbClr val="FFFFFF"/>
        </a:lt2>
        <a:accent1>
          <a:srgbClr val="33CCCC"/>
        </a:accent1>
        <a:accent2>
          <a:srgbClr val="00C600"/>
        </a:accent2>
        <a:accent3>
          <a:srgbClr val="AAAACA"/>
        </a:accent3>
        <a:accent4>
          <a:srgbClr val="DADADA"/>
        </a:accent4>
        <a:accent5>
          <a:srgbClr val="ADE2E2"/>
        </a:accent5>
        <a:accent6>
          <a:srgbClr val="00B300"/>
        </a:accent6>
        <a:hlink>
          <a:srgbClr val="FFCC00"/>
        </a:hlink>
        <a:folHlink>
          <a:srgbClr val="6699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cean 2">
        <a:dk1>
          <a:srgbClr val="000066"/>
        </a:dk1>
        <a:lt1>
          <a:srgbClr val="FFFFFF"/>
        </a:lt1>
        <a:dk2>
          <a:srgbClr val="5D93FF"/>
        </a:dk2>
        <a:lt2>
          <a:srgbClr val="FFFFFF"/>
        </a:lt2>
        <a:accent1>
          <a:srgbClr val="6666FF"/>
        </a:accent1>
        <a:accent2>
          <a:srgbClr val="9999FF"/>
        </a:accent2>
        <a:accent3>
          <a:srgbClr val="B6C8FF"/>
        </a:accent3>
        <a:accent4>
          <a:srgbClr val="DADADA"/>
        </a:accent4>
        <a:accent5>
          <a:srgbClr val="B8B8FF"/>
        </a:accent5>
        <a:accent6>
          <a:srgbClr val="8A8AE7"/>
        </a:accent6>
        <a:hlink>
          <a:srgbClr val="FF3300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cean 3">
        <a:dk1>
          <a:srgbClr val="000000"/>
        </a:dk1>
        <a:lt1>
          <a:srgbClr val="FFFFFF"/>
        </a:lt1>
        <a:dk2>
          <a:srgbClr val="572E88"/>
        </a:dk2>
        <a:lt2>
          <a:srgbClr val="FFFFFF"/>
        </a:lt2>
        <a:accent1>
          <a:srgbClr val="FF6600"/>
        </a:accent1>
        <a:accent2>
          <a:srgbClr val="FFCC00"/>
        </a:accent2>
        <a:accent3>
          <a:srgbClr val="B4ADC3"/>
        </a:accent3>
        <a:accent4>
          <a:srgbClr val="DADADA"/>
        </a:accent4>
        <a:accent5>
          <a:srgbClr val="FFB8AA"/>
        </a:accent5>
        <a:accent6>
          <a:srgbClr val="E7B900"/>
        </a:accent6>
        <a:hlink>
          <a:srgbClr val="33CCCC"/>
        </a:hlink>
        <a:folHlink>
          <a:srgbClr val="36CC6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cean 4">
        <a:dk1>
          <a:srgbClr val="003366"/>
        </a:dk1>
        <a:lt1>
          <a:srgbClr val="FFFFFF"/>
        </a:lt1>
        <a:dk2>
          <a:srgbClr val="666699"/>
        </a:dk2>
        <a:lt2>
          <a:srgbClr val="FFFFFF"/>
        </a:lt2>
        <a:accent1>
          <a:srgbClr val="9966FF"/>
        </a:accent1>
        <a:accent2>
          <a:srgbClr val="00CC66"/>
        </a:accent2>
        <a:accent3>
          <a:srgbClr val="B8B8CA"/>
        </a:accent3>
        <a:accent4>
          <a:srgbClr val="DADADA"/>
        </a:accent4>
        <a:accent5>
          <a:srgbClr val="CAB8FF"/>
        </a:accent5>
        <a:accent6>
          <a:srgbClr val="00B95C"/>
        </a:accent6>
        <a:hlink>
          <a:srgbClr val="65C8FF"/>
        </a:hlink>
        <a:folHlink>
          <a:srgbClr val="FFCC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cean 5">
        <a:dk1>
          <a:srgbClr val="000000"/>
        </a:dk1>
        <a:lt1>
          <a:srgbClr val="FFFFFF"/>
        </a:lt1>
        <a:dk2>
          <a:srgbClr val="336600"/>
        </a:dk2>
        <a:lt2>
          <a:srgbClr val="FFFFFF"/>
        </a:lt2>
        <a:accent1>
          <a:srgbClr val="B7C533"/>
        </a:accent1>
        <a:accent2>
          <a:srgbClr val="CCCCFF"/>
        </a:accent2>
        <a:accent3>
          <a:srgbClr val="ADB8AA"/>
        </a:accent3>
        <a:accent4>
          <a:srgbClr val="DADADA"/>
        </a:accent4>
        <a:accent5>
          <a:srgbClr val="D8DFAD"/>
        </a:accent5>
        <a:accent6>
          <a:srgbClr val="B9B9E7"/>
        </a:accent6>
        <a:hlink>
          <a:srgbClr val="FFFFCC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cean 6">
        <a:dk1>
          <a:srgbClr val="000000"/>
        </a:dk1>
        <a:lt1>
          <a:srgbClr val="FFFFFF"/>
        </a:lt1>
        <a:dk2>
          <a:srgbClr val="006B80"/>
        </a:dk2>
        <a:lt2>
          <a:srgbClr val="C1CB75"/>
        </a:lt2>
        <a:accent1>
          <a:srgbClr val="6F8406"/>
        </a:accent1>
        <a:accent2>
          <a:srgbClr val="D9E288"/>
        </a:accent2>
        <a:accent3>
          <a:srgbClr val="AABAC0"/>
        </a:accent3>
        <a:accent4>
          <a:srgbClr val="DADADA"/>
        </a:accent4>
        <a:accent5>
          <a:srgbClr val="BBC2AA"/>
        </a:accent5>
        <a:accent6>
          <a:srgbClr val="C4CD7B"/>
        </a:accent6>
        <a:hlink>
          <a:srgbClr val="00CC00"/>
        </a:hlink>
        <a:folHlink>
          <a:srgbClr val="C0FF7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cean 7">
        <a:dk1>
          <a:srgbClr val="5F5F5F"/>
        </a:dk1>
        <a:lt1>
          <a:srgbClr val="FFFFFF"/>
        </a:lt1>
        <a:dk2>
          <a:srgbClr val="FF6600"/>
        </a:dk2>
        <a:lt2>
          <a:srgbClr val="FFFFFF"/>
        </a:lt2>
        <a:accent1>
          <a:srgbClr val="CC6600"/>
        </a:accent1>
        <a:accent2>
          <a:srgbClr val="FF6600"/>
        </a:accent2>
        <a:accent3>
          <a:srgbClr val="FFB8AA"/>
        </a:accent3>
        <a:accent4>
          <a:srgbClr val="DADADA"/>
        </a:accent4>
        <a:accent5>
          <a:srgbClr val="E2B8AA"/>
        </a:accent5>
        <a:accent6>
          <a:srgbClr val="E75C00"/>
        </a:accent6>
        <a:hlink>
          <a:srgbClr val="FFFF99"/>
        </a:hlink>
        <a:folHlink>
          <a:srgbClr val="FFCC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cean 8">
        <a:dk1>
          <a:srgbClr val="000000"/>
        </a:dk1>
        <a:lt1>
          <a:srgbClr val="FFFFFF"/>
        </a:lt1>
        <a:dk2>
          <a:srgbClr val="FFBA2F"/>
        </a:dk2>
        <a:lt2>
          <a:srgbClr val="A50021"/>
        </a:lt2>
        <a:accent1>
          <a:srgbClr val="FF6600"/>
        </a:accent1>
        <a:accent2>
          <a:srgbClr val="CC6600"/>
        </a:accent2>
        <a:accent3>
          <a:srgbClr val="FFD9AD"/>
        </a:accent3>
        <a:accent4>
          <a:srgbClr val="DADADA"/>
        </a:accent4>
        <a:accent5>
          <a:srgbClr val="FFB8AA"/>
        </a:accent5>
        <a:accent6>
          <a:srgbClr val="B95C00"/>
        </a:accent6>
        <a:hlink>
          <a:srgbClr val="663300"/>
        </a:hlink>
        <a:folHlink>
          <a:srgbClr val="CC990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1_Ocean">
  <a:themeElements>
    <a:clrScheme name="Ocean 1">
      <a:dk1>
        <a:srgbClr val="010199"/>
      </a:dk1>
      <a:lt1>
        <a:srgbClr val="FFFFFF"/>
      </a:lt1>
      <a:dk2>
        <a:srgbClr val="000099"/>
      </a:dk2>
      <a:lt2>
        <a:srgbClr val="FFFFFF"/>
      </a:lt2>
      <a:accent1>
        <a:srgbClr val="33CCCC"/>
      </a:accent1>
      <a:accent2>
        <a:srgbClr val="00C600"/>
      </a:accent2>
      <a:accent3>
        <a:srgbClr val="AAAACA"/>
      </a:accent3>
      <a:accent4>
        <a:srgbClr val="DADADA"/>
      </a:accent4>
      <a:accent5>
        <a:srgbClr val="ADE2E2"/>
      </a:accent5>
      <a:accent6>
        <a:srgbClr val="00B300"/>
      </a:accent6>
      <a:hlink>
        <a:srgbClr val="FFCC00"/>
      </a:hlink>
      <a:folHlink>
        <a:srgbClr val="6699FF"/>
      </a:folHlink>
    </a:clrScheme>
    <a:fontScheme name="Ocean">
      <a:majorFont>
        <a:latin typeface="Tahoma"/>
        <a:ea typeface=""/>
        <a:cs typeface=""/>
      </a:majorFont>
      <a:minorFont>
        <a:latin typeface="Tahom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</a:defRPr>
        </a:defPPr>
      </a:lstStyle>
    </a:lnDef>
  </a:objectDefaults>
  <a:extraClrSchemeLst>
    <a:extraClrScheme>
      <a:clrScheme name="Ocean 1">
        <a:dk1>
          <a:srgbClr val="010199"/>
        </a:dk1>
        <a:lt1>
          <a:srgbClr val="FFFFFF"/>
        </a:lt1>
        <a:dk2>
          <a:srgbClr val="000099"/>
        </a:dk2>
        <a:lt2>
          <a:srgbClr val="FFFFFF"/>
        </a:lt2>
        <a:accent1>
          <a:srgbClr val="33CCCC"/>
        </a:accent1>
        <a:accent2>
          <a:srgbClr val="00C600"/>
        </a:accent2>
        <a:accent3>
          <a:srgbClr val="AAAACA"/>
        </a:accent3>
        <a:accent4>
          <a:srgbClr val="DADADA"/>
        </a:accent4>
        <a:accent5>
          <a:srgbClr val="ADE2E2"/>
        </a:accent5>
        <a:accent6>
          <a:srgbClr val="00B300"/>
        </a:accent6>
        <a:hlink>
          <a:srgbClr val="FFCC00"/>
        </a:hlink>
        <a:folHlink>
          <a:srgbClr val="6699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cean 2">
        <a:dk1>
          <a:srgbClr val="000066"/>
        </a:dk1>
        <a:lt1>
          <a:srgbClr val="FFFFFF"/>
        </a:lt1>
        <a:dk2>
          <a:srgbClr val="5D93FF"/>
        </a:dk2>
        <a:lt2>
          <a:srgbClr val="FFFFFF"/>
        </a:lt2>
        <a:accent1>
          <a:srgbClr val="6666FF"/>
        </a:accent1>
        <a:accent2>
          <a:srgbClr val="9999FF"/>
        </a:accent2>
        <a:accent3>
          <a:srgbClr val="B6C8FF"/>
        </a:accent3>
        <a:accent4>
          <a:srgbClr val="DADADA"/>
        </a:accent4>
        <a:accent5>
          <a:srgbClr val="B8B8FF"/>
        </a:accent5>
        <a:accent6>
          <a:srgbClr val="8A8AE7"/>
        </a:accent6>
        <a:hlink>
          <a:srgbClr val="FF3300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cean 3">
        <a:dk1>
          <a:srgbClr val="000000"/>
        </a:dk1>
        <a:lt1>
          <a:srgbClr val="FFFFFF"/>
        </a:lt1>
        <a:dk2>
          <a:srgbClr val="572E88"/>
        </a:dk2>
        <a:lt2>
          <a:srgbClr val="FFFFFF"/>
        </a:lt2>
        <a:accent1>
          <a:srgbClr val="FF6600"/>
        </a:accent1>
        <a:accent2>
          <a:srgbClr val="FFCC00"/>
        </a:accent2>
        <a:accent3>
          <a:srgbClr val="B4ADC3"/>
        </a:accent3>
        <a:accent4>
          <a:srgbClr val="DADADA"/>
        </a:accent4>
        <a:accent5>
          <a:srgbClr val="FFB8AA"/>
        </a:accent5>
        <a:accent6>
          <a:srgbClr val="E7B900"/>
        </a:accent6>
        <a:hlink>
          <a:srgbClr val="33CCCC"/>
        </a:hlink>
        <a:folHlink>
          <a:srgbClr val="36CC6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cean 4">
        <a:dk1>
          <a:srgbClr val="003366"/>
        </a:dk1>
        <a:lt1>
          <a:srgbClr val="FFFFFF"/>
        </a:lt1>
        <a:dk2>
          <a:srgbClr val="666699"/>
        </a:dk2>
        <a:lt2>
          <a:srgbClr val="FFFFFF"/>
        </a:lt2>
        <a:accent1>
          <a:srgbClr val="9966FF"/>
        </a:accent1>
        <a:accent2>
          <a:srgbClr val="00CC66"/>
        </a:accent2>
        <a:accent3>
          <a:srgbClr val="B8B8CA"/>
        </a:accent3>
        <a:accent4>
          <a:srgbClr val="DADADA"/>
        </a:accent4>
        <a:accent5>
          <a:srgbClr val="CAB8FF"/>
        </a:accent5>
        <a:accent6>
          <a:srgbClr val="00B95C"/>
        </a:accent6>
        <a:hlink>
          <a:srgbClr val="65C8FF"/>
        </a:hlink>
        <a:folHlink>
          <a:srgbClr val="FFCC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cean 5">
        <a:dk1>
          <a:srgbClr val="000000"/>
        </a:dk1>
        <a:lt1>
          <a:srgbClr val="FFFFFF"/>
        </a:lt1>
        <a:dk2>
          <a:srgbClr val="336600"/>
        </a:dk2>
        <a:lt2>
          <a:srgbClr val="FFFFFF"/>
        </a:lt2>
        <a:accent1>
          <a:srgbClr val="B7C533"/>
        </a:accent1>
        <a:accent2>
          <a:srgbClr val="CCCCFF"/>
        </a:accent2>
        <a:accent3>
          <a:srgbClr val="ADB8AA"/>
        </a:accent3>
        <a:accent4>
          <a:srgbClr val="DADADA"/>
        </a:accent4>
        <a:accent5>
          <a:srgbClr val="D8DFAD"/>
        </a:accent5>
        <a:accent6>
          <a:srgbClr val="B9B9E7"/>
        </a:accent6>
        <a:hlink>
          <a:srgbClr val="FFFFCC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cean 6">
        <a:dk1>
          <a:srgbClr val="000000"/>
        </a:dk1>
        <a:lt1>
          <a:srgbClr val="FFFFFF"/>
        </a:lt1>
        <a:dk2>
          <a:srgbClr val="006B80"/>
        </a:dk2>
        <a:lt2>
          <a:srgbClr val="C1CB75"/>
        </a:lt2>
        <a:accent1>
          <a:srgbClr val="6F8406"/>
        </a:accent1>
        <a:accent2>
          <a:srgbClr val="D9E288"/>
        </a:accent2>
        <a:accent3>
          <a:srgbClr val="AABAC0"/>
        </a:accent3>
        <a:accent4>
          <a:srgbClr val="DADADA"/>
        </a:accent4>
        <a:accent5>
          <a:srgbClr val="BBC2AA"/>
        </a:accent5>
        <a:accent6>
          <a:srgbClr val="C4CD7B"/>
        </a:accent6>
        <a:hlink>
          <a:srgbClr val="00CC00"/>
        </a:hlink>
        <a:folHlink>
          <a:srgbClr val="C0FF7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cean 7">
        <a:dk1>
          <a:srgbClr val="5F5F5F"/>
        </a:dk1>
        <a:lt1>
          <a:srgbClr val="FFFFFF"/>
        </a:lt1>
        <a:dk2>
          <a:srgbClr val="FF6600"/>
        </a:dk2>
        <a:lt2>
          <a:srgbClr val="FFFFFF"/>
        </a:lt2>
        <a:accent1>
          <a:srgbClr val="CC6600"/>
        </a:accent1>
        <a:accent2>
          <a:srgbClr val="FF6600"/>
        </a:accent2>
        <a:accent3>
          <a:srgbClr val="FFB8AA"/>
        </a:accent3>
        <a:accent4>
          <a:srgbClr val="DADADA"/>
        </a:accent4>
        <a:accent5>
          <a:srgbClr val="E2B8AA"/>
        </a:accent5>
        <a:accent6>
          <a:srgbClr val="E75C00"/>
        </a:accent6>
        <a:hlink>
          <a:srgbClr val="FFFF99"/>
        </a:hlink>
        <a:folHlink>
          <a:srgbClr val="FFCC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cean 8">
        <a:dk1>
          <a:srgbClr val="000000"/>
        </a:dk1>
        <a:lt1>
          <a:srgbClr val="FFFFFF"/>
        </a:lt1>
        <a:dk2>
          <a:srgbClr val="FFBA2F"/>
        </a:dk2>
        <a:lt2>
          <a:srgbClr val="A50021"/>
        </a:lt2>
        <a:accent1>
          <a:srgbClr val="FF6600"/>
        </a:accent1>
        <a:accent2>
          <a:srgbClr val="CC6600"/>
        </a:accent2>
        <a:accent3>
          <a:srgbClr val="FFD9AD"/>
        </a:accent3>
        <a:accent4>
          <a:srgbClr val="DADADA"/>
        </a:accent4>
        <a:accent5>
          <a:srgbClr val="FFB8AA"/>
        </a:accent5>
        <a:accent6>
          <a:srgbClr val="B95C00"/>
        </a:accent6>
        <a:hlink>
          <a:srgbClr val="663300"/>
        </a:hlink>
        <a:folHlink>
          <a:srgbClr val="CC990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2_Ocean">
  <a:themeElements>
    <a:clrScheme name="Ocean 1">
      <a:dk1>
        <a:srgbClr val="010199"/>
      </a:dk1>
      <a:lt1>
        <a:srgbClr val="FFFFFF"/>
      </a:lt1>
      <a:dk2>
        <a:srgbClr val="000099"/>
      </a:dk2>
      <a:lt2>
        <a:srgbClr val="FFFFFF"/>
      </a:lt2>
      <a:accent1>
        <a:srgbClr val="33CCCC"/>
      </a:accent1>
      <a:accent2>
        <a:srgbClr val="00C600"/>
      </a:accent2>
      <a:accent3>
        <a:srgbClr val="AAAACA"/>
      </a:accent3>
      <a:accent4>
        <a:srgbClr val="DADADA"/>
      </a:accent4>
      <a:accent5>
        <a:srgbClr val="ADE2E2"/>
      </a:accent5>
      <a:accent6>
        <a:srgbClr val="00B300"/>
      </a:accent6>
      <a:hlink>
        <a:srgbClr val="FFCC00"/>
      </a:hlink>
      <a:folHlink>
        <a:srgbClr val="6699FF"/>
      </a:folHlink>
    </a:clrScheme>
    <a:fontScheme name="Ocean">
      <a:majorFont>
        <a:latin typeface="Tahoma"/>
        <a:ea typeface=""/>
        <a:cs typeface=""/>
      </a:majorFont>
      <a:minorFont>
        <a:latin typeface="Tahom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</a:defRPr>
        </a:defPPr>
      </a:lstStyle>
    </a:lnDef>
  </a:objectDefaults>
  <a:extraClrSchemeLst>
    <a:extraClrScheme>
      <a:clrScheme name="Ocean 1">
        <a:dk1>
          <a:srgbClr val="010199"/>
        </a:dk1>
        <a:lt1>
          <a:srgbClr val="FFFFFF"/>
        </a:lt1>
        <a:dk2>
          <a:srgbClr val="000099"/>
        </a:dk2>
        <a:lt2>
          <a:srgbClr val="FFFFFF"/>
        </a:lt2>
        <a:accent1>
          <a:srgbClr val="33CCCC"/>
        </a:accent1>
        <a:accent2>
          <a:srgbClr val="00C600"/>
        </a:accent2>
        <a:accent3>
          <a:srgbClr val="AAAACA"/>
        </a:accent3>
        <a:accent4>
          <a:srgbClr val="DADADA"/>
        </a:accent4>
        <a:accent5>
          <a:srgbClr val="ADE2E2"/>
        </a:accent5>
        <a:accent6>
          <a:srgbClr val="00B300"/>
        </a:accent6>
        <a:hlink>
          <a:srgbClr val="FFCC00"/>
        </a:hlink>
        <a:folHlink>
          <a:srgbClr val="6699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cean 2">
        <a:dk1>
          <a:srgbClr val="000066"/>
        </a:dk1>
        <a:lt1>
          <a:srgbClr val="FFFFFF"/>
        </a:lt1>
        <a:dk2>
          <a:srgbClr val="5D93FF"/>
        </a:dk2>
        <a:lt2>
          <a:srgbClr val="FFFFFF"/>
        </a:lt2>
        <a:accent1>
          <a:srgbClr val="6666FF"/>
        </a:accent1>
        <a:accent2>
          <a:srgbClr val="9999FF"/>
        </a:accent2>
        <a:accent3>
          <a:srgbClr val="B6C8FF"/>
        </a:accent3>
        <a:accent4>
          <a:srgbClr val="DADADA"/>
        </a:accent4>
        <a:accent5>
          <a:srgbClr val="B8B8FF"/>
        </a:accent5>
        <a:accent6>
          <a:srgbClr val="8A8AE7"/>
        </a:accent6>
        <a:hlink>
          <a:srgbClr val="FF3300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cean 3">
        <a:dk1>
          <a:srgbClr val="000000"/>
        </a:dk1>
        <a:lt1>
          <a:srgbClr val="FFFFFF"/>
        </a:lt1>
        <a:dk2>
          <a:srgbClr val="572E88"/>
        </a:dk2>
        <a:lt2>
          <a:srgbClr val="FFFFFF"/>
        </a:lt2>
        <a:accent1>
          <a:srgbClr val="FF6600"/>
        </a:accent1>
        <a:accent2>
          <a:srgbClr val="FFCC00"/>
        </a:accent2>
        <a:accent3>
          <a:srgbClr val="B4ADC3"/>
        </a:accent3>
        <a:accent4>
          <a:srgbClr val="DADADA"/>
        </a:accent4>
        <a:accent5>
          <a:srgbClr val="FFB8AA"/>
        </a:accent5>
        <a:accent6>
          <a:srgbClr val="E7B900"/>
        </a:accent6>
        <a:hlink>
          <a:srgbClr val="33CCCC"/>
        </a:hlink>
        <a:folHlink>
          <a:srgbClr val="36CC6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cean 4">
        <a:dk1>
          <a:srgbClr val="003366"/>
        </a:dk1>
        <a:lt1>
          <a:srgbClr val="FFFFFF"/>
        </a:lt1>
        <a:dk2>
          <a:srgbClr val="666699"/>
        </a:dk2>
        <a:lt2>
          <a:srgbClr val="FFFFFF"/>
        </a:lt2>
        <a:accent1>
          <a:srgbClr val="9966FF"/>
        </a:accent1>
        <a:accent2>
          <a:srgbClr val="00CC66"/>
        </a:accent2>
        <a:accent3>
          <a:srgbClr val="B8B8CA"/>
        </a:accent3>
        <a:accent4>
          <a:srgbClr val="DADADA"/>
        </a:accent4>
        <a:accent5>
          <a:srgbClr val="CAB8FF"/>
        </a:accent5>
        <a:accent6>
          <a:srgbClr val="00B95C"/>
        </a:accent6>
        <a:hlink>
          <a:srgbClr val="65C8FF"/>
        </a:hlink>
        <a:folHlink>
          <a:srgbClr val="FFCC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cean 5">
        <a:dk1>
          <a:srgbClr val="000000"/>
        </a:dk1>
        <a:lt1>
          <a:srgbClr val="FFFFFF"/>
        </a:lt1>
        <a:dk2>
          <a:srgbClr val="336600"/>
        </a:dk2>
        <a:lt2>
          <a:srgbClr val="FFFFFF"/>
        </a:lt2>
        <a:accent1>
          <a:srgbClr val="B7C533"/>
        </a:accent1>
        <a:accent2>
          <a:srgbClr val="CCCCFF"/>
        </a:accent2>
        <a:accent3>
          <a:srgbClr val="ADB8AA"/>
        </a:accent3>
        <a:accent4>
          <a:srgbClr val="DADADA"/>
        </a:accent4>
        <a:accent5>
          <a:srgbClr val="D8DFAD"/>
        </a:accent5>
        <a:accent6>
          <a:srgbClr val="B9B9E7"/>
        </a:accent6>
        <a:hlink>
          <a:srgbClr val="FFFFCC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cean 6">
        <a:dk1>
          <a:srgbClr val="000000"/>
        </a:dk1>
        <a:lt1>
          <a:srgbClr val="FFFFFF"/>
        </a:lt1>
        <a:dk2>
          <a:srgbClr val="006B80"/>
        </a:dk2>
        <a:lt2>
          <a:srgbClr val="C1CB75"/>
        </a:lt2>
        <a:accent1>
          <a:srgbClr val="6F8406"/>
        </a:accent1>
        <a:accent2>
          <a:srgbClr val="D9E288"/>
        </a:accent2>
        <a:accent3>
          <a:srgbClr val="AABAC0"/>
        </a:accent3>
        <a:accent4>
          <a:srgbClr val="DADADA"/>
        </a:accent4>
        <a:accent5>
          <a:srgbClr val="BBC2AA"/>
        </a:accent5>
        <a:accent6>
          <a:srgbClr val="C4CD7B"/>
        </a:accent6>
        <a:hlink>
          <a:srgbClr val="00CC00"/>
        </a:hlink>
        <a:folHlink>
          <a:srgbClr val="C0FF7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cean 7">
        <a:dk1>
          <a:srgbClr val="5F5F5F"/>
        </a:dk1>
        <a:lt1>
          <a:srgbClr val="FFFFFF"/>
        </a:lt1>
        <a:dk2>
          <a:srgbClr val="FF6600"/>
        </a:dk2>
        <a:lt2>
          <a:srgbClr val="FFFFFF"/>
        </a:lt2>
        <a:accent1>
          <a:srgbClr val="CC6600"/>
        </a:accent1>
        <a:accent2>
          <a:srgbClr val="FF6600"/>
        </a:accent2>
        <a:accent3>
          <a:srgbClr val="FFB8AA"/>
        </a:accent3>
        <a:accent4>
          <a:srgbClr val="DADADA"/>
        </a:accent4>
        <a:accent5>
          <a:srgbClr val="E2B8AA"/>
        </a:accent5>
        <a:accent6>
          <a:srgbClr val="E75C00"/>
        </a:accent6>
        <a:hlink>
          <a:srgbClr val="FFFF99"/>
        </a:hlink>
        <a:folHlink>
          <a:srgbClr val="FFCC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cean 8">
        <a:dk1>
          <a:srgbClr val="000000"/>
        </a:dk1>
        <a:lt1>
          <a:srgbClr val="FFFFFF"/>
        </a:lt1>
        <a:dk2>
          <a:srgbClr val="FFBA2F"/>
        </a:dk2>
        <a:lt2>
          <a:srgbClr val="A50021"/>
        </a:lt2>
        <a:accent1>
          <a:srgbClr val="FF6600"/>
        </a:accent1>
        <a:accent2>
          <a:srgbClr val="CC6600"/>
        </a:accent2>
        <a:accent3>
          <a:srgbClr val="FFD9AD"/>
        </a:accent3>
        <a:accent4>
          <a:srgbClr val="DADADA"/>
        </a:accent4>
        <a:accent5>
          <a:srgbClr val="FFB8AA"/>
        </a:accent5>
        <a:accent6>
          <a:srgbClr val="B95C00"/>
        </a:accent6>
        <a:hlink>
          <a:srgbClr val="663300"/>
        </a:hlink>
        <a:folHlink>
          <a:srgbClr val="CC990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3_Ocean">
  <a:themeElements>
    <a:clrScheme name="Ocean 1">
      <a:dk1>
        <a:srgbClr val="010199"/>
      </a:dk1>
      <a:lt1>
        <a:srgbClr val="FFFFFF"/>
      </a:lt1>
      <a:dk2>
        <a:srgbClr val="000099"/>
      </a:dk2>
      <a:lt2>
        <a:srgbClr val="FFFFFF"/>
      </a:lt2>
      <a:accent1>
        <a:srgbClr val="33CCCC"/>
      </a:accent1>
      <a:accent2>
        <a:srgbClr val="00C600"/>
      </a:accent2>
      <a:accent3>
        <a:srgbClr val="AAAACA"/>
      </a:accent3>
      <a:accent4>
        <a:srgbClr val="DADADA"/>
      </a:accent4>
      <a:accent5>
        <a:srgbClr val="ADE2E2"/>
      </a:accent5>
      <a:accent6>
        <a:srgbClr val="00B300"/>
      </a:accent6>
      <a:hlink>
        <a:srgbClr val="FFCC00"/>
      </a:hlink>
      <a:folHlink>
        <a:srgbClr val="6699FF"/>
      </a:folHlink>
    </a:clrScheme>
    <a:fontScheme name="Ocean">
      <a:majorFont>
        <a:latin typeface="Tahoma"/>
        <a:ea typeface=""/>
        <a:cs typeface=""/>
      </a:majorFont>
      <a:minorFont>
        <a:latin typeface="Tahom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</a:defRPr>
        </a:defPPr>
      </a:lstStyle>
    </a:lnDef>
  </a:objectDefaults>
  <a:extraClrSchemeLst>
    <a:extraClrScheme>
      <a:clrScheme name="Ocean 1">
        <a:dk1>
          <a:srgbClr val="010199"/>
        </a:dk1>
        <a:lt1>
          <a:srgbClr val="FFFFFF"/>
        </a:lt1>
        <a:dk2>
          <a:srgbClr val="000099"/>
        </a:dk2>
        <a:lt2>
          <a:srgbClr val="FFFFFF"/>
        </a:lt2>
        <a:accent1>
          <a:srgbClr val="33CCCC"/>
        </a:accent1>
        <a:accent2>
          <a:srgbClr val="00C600"/>
        </a:accent2>
        <a:accent3>
          <a:srgbClr val="AAAACA"/>
        </a:accent3>
        <a:accent4>
          <a:srgbClr val="DADADA"/>
        </a:accent4>
        <a:accent5>
          <a:srgbClr val="ADE2E2"/>
        </a:accent5>
        <a:accent6>
          <a:srgbClr val="00B300"/>
        </a:accent6>
        <a:hlink>
          <a:srgbClr val="FFCC00"/>
        </a:hlink>
        <a:folHlink>
          <a:srgbClr val="6699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cean 2">
        <a:dk1>
          <a:srgbClr val="000066"/>
        </a:dk1>
        <a:lt1>
          <a:srgbClr val="FFFFFF"/>
        </a:lt1>
        <a:dk2>
          <a:srgbClr val="5D93FF"/>
        </a:dk2>
        <a:lt2>
          <a:srgbClr val="FFFFFF"/>
        </a:lt2>
        <a:accent1>
          <a:srgbClr val="6666FF"/>
        </a:accent1>
        <a:accent2>
          <a:srgbClr val="9999FF"/>
        </a:accent2>
        <a:accent3>
          <a:srgbClr val="B6C8FF"/>
        </a:accent3>
        <a:accent4>
          <a:srgbClr val="DADADA"/>
        </a:accent4>
        <a:accent5>
          <a:srgbClr val="B8B8FF"/>
        </a:accent5>
        <a:accent6>
          <a:srgbClr val="8A8AE7"/>
        </a:accent6>
        <a:hlink>
          <a:srgbClr val="FF3300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cean 3">
        <a:dk1>
          <a:srgbClr val="000000"/>
        </a:dk1>
        <a:lt1>
          <a:srgbClr val="FFFFFF"/>
        </a:lt1>
        <a:dk2>
          <a:srgbClr val="572E88"/>
        </a:dk2>
        <a:lt2>
          <a:srgbClr val="FFFFFF"/>
        </a:lt2>
        <a:accent1>
          <a:srgbClr val="FF6600"/>
        </a:accent1>
        <a:accent2>
          <a:srgbClr val="FFCC00"/>
        </a:accent2>
        <a:accent3>
          <a:srgbClr val="B4ADC3"/>
        </a:accent3>
        <a:accent4>
          <a:srgbClr val="DADADA"/>
        </a:accent4>
        <a:accent5>
          <a:srgbClr val="FFB8AA"/>
        </a:accent5>
        <a:accent6>
          <a:srgbClr val="E7B900"/>
        </a:accent6>
        <a:hlink>
          <a:srgbClr val="33CCCC"/>
        </a:hlink>
        <a:folHlink>
          <a:srgbClr val="36CC6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cean 4">
        <a:dk1>
          <a:srgbClr val="003366"/>
        </a:dk1>
        <a:lt1>
          <a:srgbClr val="FFFFFF"/>
        </a:lt1>
        <a:dk2>
          <a:srgbClr val="666699"/>
        </a:dk2>
        <a:lt2>
          <a:srgbClr val="FFFFFF"/>
        </a:lt2>
        <a:accent1>
          <a:srgbClr val="9966FF"/>
        </a:accent1>
        <a:accent2>
          <a:srgbClr val="00CC66"/>
        </a:accent2>
        <a:accent3>
          <a:srgbClr val="B8B8CA"/>
        </a:accent3>
        <a:accent4>
          <a:srgbClr val="DADADA"/>
        </a:accent4>
        <a:accent5>
          <a:srgbClr val="CAB8FF"/>
        </a:accent5>
        <a:accent6>
          <a:srgbClr val="00B95C"/>
        </a:accent6>
        <a:hlink>
          <a:srgbClr val="65C8FF"/>
        </a:hlink>
        <a:folHlink>
          <a:srgbClr val="FFCC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cean 5">
        <a:dk1>
          <a:srgbClr val="000000"/>
        </a:dk1>
        <a:lt1>
          <a:srgbClr val="FFFFFF"/>
        </a:lt1>
        <a:dk2>
          <a:srgbClr val="336600"/>
        </a:dk2>
        <a:lt2>
          <a:srgbClr val="FFFFFF"/>
        </a:lt2>
        <a:accent1>
          <a:srgbClr val="B7C533"/>
        </a:accent1>
        <a:accent2>
          <a:srgbClr val="CCCCFF"/>
        </a:accent2>
        <a:accent3>
          <a:srgbClr val="ADB8AA"/>
        </a:accent3>
        <a:accent4>
          <a:srgbClr val="DADADA"/>
        </a:accent4>
        <a:accent5>
          <a:srgbClr val="D8DFAD"/>
        </a:accent5>
        <a:accent6>
          <a:srgbClr val="B9B9E7"/>
        </a:accent6>
        <a:hlink>
          <a:srgbClr val="FFFFCC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cean 6">
        <a:dk1>
          <a:srgbClr val="000000"/>
        </a:dk1>
        <a:lt1>
          <a:srgbClr val="FFFFFF"/>
        </a:lt1>
        <a:dk2>
          <a:srgbClr val="006B80"/>
        </a:dk2>
        <a:lt2>
          <a:srgbClr val="C1CB75"/>
        </a:lt2>
        <a:accent1>
          <a:srgbClr val="6F8406"/>
        </a:accent1>
        <a:accent2>
          <a:srgbClr val="D9E288"/>
        </a:accent2>
        <a:accent3>
          <a:srgbClr val="AABAC0"/>
        </a:accent3>
        <a:accent4>
          <a:srgbClr val="DADADA"/>
        </a:accent4>
        <a:accent5>
          <a:srgbClr val="BBC2AA"/>
        </a:accent5>
        <a:accent6>
          <a:srgbClr val="C4CD7B"/>
        </a:accent6>
        <a:hlink>
          <a:srgbClr val="00CC00"/>
        </a:hlink>
        <a:folHlink>
          <a:srgbClr val="C0FF7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cean 7">
        <a:dk1>
          <a:srgbClr val="5F5F5F"/>
        </a:dk1>
        <a:lt1>
          <a:srgbClr val="FFFFFF"/>
        </a:lt1>
        <a:dk2>
          <a:srgbClr val="FF6600"/>
        </a:dk2>
        <a:lt2>
          <a:srgbClr val="FFFFFF"/>
        </a:lt2>
        <a:accent1>
          <a:srgbClr val="CC6600"/>
        </a:accent1>
        <a:accent2>
          <a:srgbClr val="FF6600"/>
        </a:accent2>
        <a:accent3>
          <a:srgbClr val="FFB8AA"/>
        </a:accent3>
        <a:accent4>
          <a:srgbClr val="DADADA"/>
        </a:accent4>
        <a:accent5>
          <a:srgbClr val="E2B8AA"/>
        </a:accent5>
        <a:accent6>
          <a:srgbClr val="E75C00"/>
        </a:accent6>
        <a:hlink>
          <a:srgbClr val="FFFF99"/>
        </a:hlink>
        <a:folHlink>
          <a:srgbClr val="FFCC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cean 8">
        <a:dk1>
          <a:srgbClr val="000000"/>
        </a:dk1>
        <a:lt1>
          <a:srgbClr val="FFFFFF"/>
        </a:lt1>
        <a:dk2>
          <a:srgbClr val="FFBA2F"/>
        </a:dk2>
        <a:lt2>
          <a:srgbClr val="A50021"/>
        </a:lt2>
        <a:accent1>
          <a:srgbClr val="FF6600"/>
        </a:accent1>
        <a:accent2>
          <a:srgbClr val="CC6600"/>
        </a:accent2>
        <a:accent3>
          <a:srgbClr val="FFD9AD"/>
        </a:accent3>
        <a:accent4>
          <a:srgbClr val="DADADA"/>
        </a:accent4>
        <a:accent5>
          <a:srgbClr val="FFB8AA"/>
        </a:accent5>
        <a:accent6>
          <a:srgbClr val="B95C00"/>
        </a:accent6>
        <a:hlink>
          <a:srgbClr val="663300"/>
        </a:hlink>
        <a:folHlink>
          <a:srgbClr val="CC990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6.xml><?xml version="1.0" encoding="utf-8"?>
<a:theme xmlns:a="http://schemas.openxmlformats.org/drawingml/2006/main" name="4_Ocean">
  <a:themeElements>
    <a:clrScheme name="Ocean 1">
      <a:dk1>
        <a:srgbClr val="010199"/>
      </a:dk1>
      <a:lt1>
        <a:srgbClr val="FFFFFF"/>
      </a:lt1>
      <a:dk2>
        <a:srgbClr val="000099"/>
      </a:dk2>
      <a:lt2>
        <a:srgbClr val="FFFFFF"/>
      </a:lt2>
      <a:accent1>
        <a:srgbClr val="33CCCC"/>
      </a:accent1>
      <a:accent2>
        <a:srgbClr val="00C600"/>
      </a:accent2>
      <a:accent3>
        <a:srgbClr val="AAAACA"/>
      </a:accent3>
      <a:accent4>
        <a:srgbClr val="DADADA"/>
      </a:accent4>
      <a:accent5>
        <a:srgbClr val="ADE2E2"/>
      </a:accent5>
      <a:accent6>
        <a:srgbClr val="00B300"/>
      </a:accent6>
      <a:hlink>
        <a:srgbClr val="FFCC00"/>
      </a:hlink>
      <a:folHlink>
        <a:srgbClr val="6699FF"/>
      </a:folHlink>
    </a:clrScheme>
    <a:fontScheme name="Ocean">
      <a:majorFont>
        <a:latin typeface="Tahoma"/>
        <a:ea typeface=""/>
        <a:cs typeface=""/>
      </a:majorFont>
      <a:minorFont>
        <a:latin typeface="Tahom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</a:defRPr>
        </a:defPPr>
      </a:lstStyle>
    </a:lnDef>
  </a:objectDefaults>
  <a:extraClrSchemeLst>
    <a:extraClrScheme>
      <a:clrScheme name="Ocean 1">
        <a:dk1>
          <a:srgbClr val="010199"/>
        </a:dk1>
        <a:lt1>
          <a:srgbClr val="FFFFFF"/>
        </a:lt1>
        <a:dk2>
          <a:srgbClr val="000099"/>
        </a:dk2>
        <a:lt2>
          <a:srgbClr val="FFFFFF"/>
        </a:lt2>
        <a:accent1>
          <a:srgbClr val="33CCCC"/>
        </a:accent1>
        <a:accent2>
          <a:srgbClr val="00C600"/>
        </a:accent2>
        <a:accent3>
          <a:srgbClr val="AAAACA"/>
        </a:accent3>
        <a:accent4>
          <a:srgbClr val="DADADA"/>
        </a:accent4>
        <a:accent5>
          <a:srgbClr val="ADE2E2"/>
        </a:accent5>
        <a:accent6>
          <a:srgbClr val="00B300"/>
        </a:accent6>
        <a:hlink>
          <a:srgbClr val="FFCC00"/>
        </a:hlink>
        <a:folHlink>
          <a:srgbClr val="6699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cean 2">
        <a:dk1>
          <a:srgbClr val="000066"/>
        </a:dk1>
        <a:lt1>
          <a:srgbClr val="FFFFFF"/>
        </a:lt1>
        <a:dk2>
          <a:srgbClr val="5D93FF"/>
        </a:dk2>
        <a:lt2>
          <a:srgbClr val="FFFFFF"/>
        </a:lt2>
        <a:accent1>
          <a:srgbClr val="6666FF"/>
        </a:accent1>
        <a:accent2>
          <a:srgbClr val="9999FF"/>
        </a:accent2>
        <a:accent3>
          <a:srgbClr val="B6C8FF"/>
        </a:accent3>
        <a:accent4>
          <a:srgbClr val="DADADA"/>
        </a:accent4>
        <a:accent5>
          <a:srgbClr val="B8B8FF"/>
        </a:accent5>
        <a:accent6>
          <a:srgbClr val="8A8AE7"/>
        </a:accent6>
        <a:hlink>
          <a:srgbClr val="FF3300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cean 3">
        <a:dk1>
          <a:srgbClr val="000000"/>
        </a:dk1>
        <a:lt1>
          <a:srgbClr val="FFFFFF"/>
        </a:lt1>
        <a:dk2>
          <a:srgbClr val="572E88"/>
        </a:dk2>
        <a:lt2>
          <a:srgbClr val="FFFFFF"/>
        </a:lt2>
        <a:accent1>
          <a:srgbClr val="FF6600"/>
        </a:accent1>
        <a:accent2>
          <a:srgbClr val="FFCC00"/>
        </a:accent2>
        <a:accent3>
          <a:srgbClr val="B4ADC3"/>
        </a:accent3>
        <a:accent4>
          <a:srgbClr val="DADADA"/>
        </a:accent4>
        <a:accent5>
          <a:srgbClr val="FFB8AA"/>
        </a:accent5>
        <a:accent6>
          <a:srgbClr val="E7B900"/>
        </a:accent6>
        <a:hlink>
          <a:srgbClr val="33CCCC"/>
        </a:hlink>
        <a:folHlink>
          <a:srgbClr val="36CC6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cean 4">
        <a:dk1>
          <a:srgbClr val="003366"/>
        </a:dk1>
        <a:lt1>
          <a:srgbClr val="FFFFFF"/>
        </a:lt1>
        <a:dk2>
          <a:srgbClr val="666699"/>
        </a:dk2>
        <a:lt2>
          <a:srgbClr val="FFFFFF"/>
        </a:lt2>
        <a:accent1>
          <a:srgbClr val="9966FF"/>
        </a:accent1>
        <a:accent2>
          <a:srgbClr val="00CC66"/>
        </a:accent2>
        <a:accent3>
          <a:srgbClr val="B8B8CA"/>
        </a:accent3>
        <a:accent4>
          <a:srgbClr val="DADADA"/>
        </a:accent4>
        <a:accent5>
          <a:srgbClr val="CAB8FF"/>
        </a:accent5>
        <a:accent6>
          <a:srgbClr val="00B95C"/>
        </a:accent6>
        <a:hlink>
          <a:srgbClr val="65C8FF"/>
        </a:hlink>
        <a:folHlink>
          <a:srgbClr val="FFCC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cean 5">
        <a:dk1>
          <a:srgbClr val="000000"/>
        </a:dk1>
        <a:lt1>
          <a:srgbClr val="FFFFFF"/>
        </a:lt1>
        <a:dk2>
          <a:srgbClr val="336600"/>
        </a:dk2>
        <a:lt2>
          <a:srgbClr val="FFFFFF"/>
        </a:lt2>
        <a:accent1>
          <a:srgbClr val="B7C533"/>
        </a:accent1>
        <a:accent2>
          <a:srgbClr val="CCCCFF"/>
        </a:accent2>
        <a:accent3>
          <a:srgbClr val="ADB8AA"/>
        </a:accent3>
        <a:accent4>
          <a:srgbClr val="DADADA"/>
        </a:accent4>
        <a:accent5>
          <a:srgbClr val="D8DFAD"/>
        </a:accent5>
        <a:accent6>
          <a:srgbClr val="B9B9E7"/>
        </a:accent6>
        <a:hlink>
          <a:srgbClr val="FFFFCC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cean 6">
        <a:dk1>
          <a:srgbClr val="000000"/>
        </a:dk1>
        <a:lt1>
          <a:srgbClr val="FFFFFF"/>
        </a:lt1>
        <a:dk2>
          <a:srgbClr val="006B80"/>
        </a:dk2>
        <a:lt2>
          <a:srgbClr val="C1CB75"/>
        </a:lt2>
        <a:accent1>
          <a:srgbClr val="6F8406"/>
        </a:accent1>
        <a:accent2>
          <a:srgbClr val="D9E288"/>
        </a:accent2>
        <a:accent3>
          <a:srgbClr val="AABAC0"/>
        </a:accent3>
        <a:accent4>
          <a:srgbClr val="DADADA"/>
        </a:accent4>
        <a:accent5>
          <a:srgbClr val="BBC2AA"/>
        </a:accent5>
        <a:accent6>
          <a:srgbClr val="C4CD7B"/>
        </a:accent6>
        <a:hlink>
          <a:srgbClr val="00CC00"/>
        </a:hlink>
        <a:folHlink>
          <a:srgbClr val="C0FF7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cean 7">
        <a:dk1>
          <a:srgbClr val="5F5F5F"/>
        </a:dk1>
        <a:lt1>
          <a:srgbClr val="FFFFFF"/>
        </a:lt1>
        <a:dk2>
          <a:srgbClr val="FF6600"/>
        </a:dk2>
        <a:lt2>
          <a:srgbClr val="FFFFFF"/>
        </a:lt2>
        <a:accent1>
          <a:srgbClr val="CC6600"/>
        </a:accent1>
        <a:accent2>
          <a:srgbClr val="FF6600"/>
        </a:accent2>
        <a:accent3>
          <a:srgbClr val="FFB8AA"/>
        </a:accent3>
        <a:accent4>
          <a:srgbClr val="DADADA"/>
        </a:accent4>
        <a:accent5>
          <a:srgbClr val="E2B8AA"/>
        </a:accent5>
        <a:accent6>
          <a:srgbClr val="E75C00"/>
        </a:accent6>
        <a:hlink>
          <a:srgbClr val="FFFF99"/>
        </a:hlink>
        <a:folHlink>
          <a:srgbClr val="FFCC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cean 8">
        <a:dk1>
          <a:srgbClr val="000000"/>
        </a:dk1>
        <a:lt1>
          <a:srgbClr val="FFFFFF"/>
        </a:lt1>
        <a:dk2>
          <a:srgbClr val="FFBA2F"/>
        </a:dk2>
        <a:lt2>
          <a:srgbClr val="A50021"/>
        </a:lt2>
        <a:accent1>
          <a:srgbClr val="FF6600"/>
        </a:accent1>
        <a:accent2>
          <a:srgbClr val="CC6600"/>
        </a:accent2>
        <a:accent3>
          <a:srgbClr val="FFD9AD"/>
        </a:accent3>
        <a:accent4>
          <a:srgbClr val="DADADA"/>
        </a:accent4>
        <a:accent5>
          <a:srgbClr val="FFB8AA"/>
        </a:accent5>
        <a:accent6>
          <a:srgbClr val="B95C00"/>
        </a:accent6>
        <a:hlink>
          <a:srgbClr val="663300"/>
        </a:hlink>
        <a:folHlink>
          <a:srgbClr val="CC990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7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1275</TotalTime>
  <Words>999</Words>
  <Application>Microsoft Office PowerPoint</Application>
  <PresentationFormat>On-screen Show (4:3)</PresentationFormat>
  <Paragraphs>207</Paragraphs>
  <Slides>26</Slides>
  <Notes>5</Notes>
  <HiddenSlides>0</HiddenSlides>
  <MMClips>0</MMClips>
  <ScaleCrop>false</ScaleCrop>
  <HeadingPairs>
    <vt:vector size="6" baseType="variant">
      <vt:variant>
        <vt:lpstr>Theme</vt:lpstr>
      </vt:variant>
      <vt:variant>
        <vt:i4>6</vt:i4>
      </vt:variant>
      <vt:variant>
        <vt:lpstr>Embedded OLE Servers</vt:lpstr>
      </vt:variant>
      <vt:variant>
        <vt:i4>2</vt:i4>
      </vt:variant>
      <vt:variant>
        <vt:lpstr>Slide Titles</vt:lpstr>
      </vt:variant>
      <vt:variant>
        <vt:i4>26</vt:i4>
      </vt:variant>
    </vt:vector>
  </HeadingPairs>
  <TitlesOfParts>
    <vt:vector size="34" baseType="lpstr">
      <vt:lpstr>Office Theme</vt:lpstr>
      <vt:lpstr>Ocean</vt:lpstr>
      <vt:lpstr>1_Ocean</vt:lpstr>
      <vt:lpstr>2_Ocean</vt:lpstr>
      <vt:lpstr>3_Ocean</vt:lpstr>
      <vt:lpstr>4_Ocean</vt:lpstr>
      <vt:lpstr>Visio</vt:lpstr>
      <vt:lpstr>Equation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1.1.2.2) Ứng dụng:</vt:lpstr>
      <vt:lpstr>Slide 16</vt:lpstr>
      <vt:lpstr>Slide 17</vt:lpstr>
      <vt:lpstr>Slide 18</vt:lpstr>
      <vt:lpstr>Slide 19</vt:lpstr>
      <vt:lpstr>Slide 20</vt:lpstr>
      <vt:lpstr>Slide 21</vt:lpstr>
      <vt:lpstr>Slide 22</vt:lpstr>
      <vt:lpstr>Slide 23</vt:lpstr>
      <vt:lpstr>Slide 24</vt:lpstr>
      <vt:lpstr>Slide 25</vt:lpstr>
      <vt:lpstr>Mạch DIODE thực hiện phần chỉnh lưu trong thiết bị biến tần</vt:lpstr>
    </vt:vector>
  </TitlesOfParts>
  <Company>Truong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Chương 1: CÁC PHẦN TỬ BÁN DẪN CÔNG SUẤT</dc:title>
  <dc:creator>Administrator</dc:creator>
  <cp:lastModifiedBy>Administrator</cp:lastModifiedBy>
  <cp:revision>136</cp:revision>
  <dcterms:created xsi:type="dcterms:W3CDTF">2020-03-23T03:43:51Z</dcterms:created>
  <dcterms:modified xsi:type="dcterms:W3CDTF">2020-04-15T06:54:52Z</dcterms:modified>
</cp:coreProperties>
</file>